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69" r:id="rId5"/>
    <p:sldId id="266" r:id="rId6"/>
    <p:sldId id="268" r:id="rId7"/>
    <p:sldId id="263" r:id="rId8"/>
    <p:sldId id="260" r:id="rId9"/>
    <p:sldId id="270" r:id="rId10"/>
    <p:sldId id="271" r:id="rId11"/>
    <p:sldId id="262"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5" orient="horz" pos="3748" userDrawn="1">
          <p15:clr>
            <a:srgbClr val="A4A3A4"/>
          </p15:clr>
        </p15:guide>
        <p15:guide id="50" orient="horz" pos="2772" userDrawn="1">
          <p15:clr>
            <a:srgbClr val="A4A3A4"/>
          </p15:clr>
        </p15:guide>
        <p15:guide id="54" pos="3840" userDrawn="1">
          <p15:clr>
            <a:srgbClr val="A4A3A4"/>
          </p15:clr>
        </p15:guide>
        <p15:guide id="57" pos="7015" userDrawn="1">
          <p15:clr>
            <a:srgbClr val="A4A3A4"/>
          </p15:clr>
        </p15:guide>
        <p15:guide id="58" pos="665" userDrawn="1">
          <p15:clr>
            <a:srgbClr val="A4A3A4"/>
          </p15:clr>
        </p15:guide>
        <p15:guide id="59" pos="4679" userDrawn="1">
          <p15:clr>
            <a:srgbClr val="A4A3A4"/>
          </p15:clr>
        </p15:guide>
        <p15:guide id="60" pos="4226" userDrawn="1">
          <p15:clr>
            <a:srgbClr val="A4A3A4"/>
          </p15:clr>
        </p15:guide>
        <p15:guide id="61" orient="horz" pos="2160" userDrawn="1">
          <p15:clr>
            <a:srgbClr val="A4A3A4"/>
          </p15:clr>
        </p15:guide>
        <p15:guide id="62" orient="horz" pos="1570" userDrawn="1">
          <p15:clr>
            <a:srgbClr val="A4A3A4"/>
          </p15:clr>
        </p15:guide>
        <p15:guide id="63" pos="61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327"/>
    <a:srgbClr val="AEA188"/>
    <a:srgbClr val="5B523F"/>
    <a:srgbClr val="29251C"/>
    <a:srgbClr val="302E3C"/>
    <a:srgbClr val="FFDED1"/>
    <a:srgbClr val="FFBDA3"/>
    <a:srgbClr val="FFD0BD"/>
    <a:srgbClr val="48BFFF"/>
    <a:srgbClr val="0F0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28" autoAdjust="0"/>
    <p:restoredTop sz="94660"/>
  </p:normalViewPr>
  <p:slideViewPr>
    <p:cSldViewPr snapToGrid="0" showGuides="1">
      <p:cViewPr varScale="1">
        <p:scale>
          <a:sx n="104" d="100"/>
          <a:sy n="104" d="100"/>
        </p:scale>
        <p:origin x="80" y="208"/>
      </p:cViewPr>
      <p:guideLst>
        <p:guide orient="horz" pos="3748"/>
        <p:guide orient="horz" pos="2772"/>
        <p:guide pos="3840"/>
        <p:guide pos="7015"/>
        <p:guide pos="665"/>
        <p:guide pos="4679"/>
        <p:guide pos="4226"/>
        <p:guide orient="horz" pos="2160"/>
        <p:guide orient="horz" pos="1570"/>
        <p:guide pos="61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B0BAF4B-582E-4996-9D1D-C2A65E29DE8F}" type="datetimeFigureOut">
              <a:rPr lang="zh-CN" altLang="en-US" smtClean="0"/>
              <a:t>2024/5/9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1370631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B0BAF4B-582E-4996-9D1D-C2A65E29DE8F}" type="datetimeFigureOut">
              <a:rPr lang="zh-CN" altLang="en-US" smtClean="0"/>
              <a:t>2024/5/9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1421929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B0BAF4B-582E-4996-9D1D-C2A65E29DE8F}" type="datetimeFigureOut">
              <a:rPr lang="zh-CN" altLang="en-US" smtClean="0"/>
              <a:t>2024/5/9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4082605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B0BAF4B-582E-4996-9D1D-C2A65E29DE8F}" type="datetimeFigureOut">
              <a:rPr lang="zh-CN" altLang="en-US" smtClean="0"/>
              <a:t>2024/5/9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346808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B0BAF4B-582E-4996-9D1D-C2A65E29DE8F}" type="datetimeFigureOut">
              <a:rPr lang="zh-CN" altLang="en-US" smtClean="0"/>
              <a:t>2024/5/9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430694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B0BAF4B-582E-4996-9D1D-C2A65E29DE8F}" type="datetimeFigureOut">
              <a:rPr lang="zh-CN" altLang="en-US" smtClean="0"/>
              <a:t>2024/5/9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3095281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B0BAF4B-582E-4996-9D1D-C2A65E29DE8F}"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3082974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B0BAF4B-582E-4996-9D1D-C2A65E29DE8F}" type="datetimeFigureOut">
              <a:rPr lang="zh-CN" altLang="en-US" smtClean="0"/>
              <a:t>2024/5/9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2765929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0BAF4B-582E-4996-9D1D-C2A65E29DE8F}" type="datetimeFigureOut">
              <a:rPr lang="zh-CN" altLang="en-US" smtClean="0"/>
              <a:t>2024/5/9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264411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B0BAF4B-582E-4996-9D1D-C2A65E29DE8F}" type="datetimeFigureOut">
              <a:rPr lang="zh-CN" altLang="en-US" smtClean="0"/>
              <a:t>2024/5/9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161255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B0BAF4B-582E-4996-9D1D-C2A65E29DE8F}" type="datetimeFigureOut">
              <a:rPr lang="zh-CN" altLang="en-US" smtClean="0"/>
              <a:t>2024/5/9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2476684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BAF4B-582E-4996-9D1D-C2A65E29DE8F}" type="datetimeFigureOut">
              <a:rPr lang="zh-CN" altLang="en-US" smtClean="0"/>
              <a:t>2024/5/9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3350E7-BFEA-4D7B-B9E3-66EAF2E2FA2C}" type="slidenum">
              <a:rPr lang="zh-CN" altLang="en-US" smtClean="0"/>
              <a:t>‹#›</a:t>
            </a:fld>
            <a:endParaRPr lang="zh-CN" altLang="en-US"/>
          </a:p>
        </p:txBody>
      </p:sp>
    </p:spTree>
    <p:extLst>
      <p:ext uri="{BB962C8B-B14F-4D97-AF65-F5344CB8AC3E}">
        <p14:creationId xmlns:p14="http://schemas.microsoft.com/office/powerpoint/2010/main" val="1440294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7620" y="3579813"/>
            <a:ext cx="12192000" cy="2297112"/>
          </a:xfrm>
          <a:prstGeom prst="rect">
            <a:avLst/>
          </a:prstGeom>
          <a:gradFill flip="none" rotWithShape="1">
            <a:gsLst>
              <a:gs pos="51000">
                <a:srgbClr val="393327">
                  <a:alpha val="80000"/>
                </a:srgbClr>
              </a:gs>
              <a:gs pos="0">
                <a:srgbClr val="393327">
                  <a:alpha val="80000"/>
                </a:srgbClr>
              </a:gs>
              <a:gs pos="88000">
                <a:srgbClr val="393327">
                  <a:alpha val="60000"/>
                </a:srgbClr>
              </a:gs>
              <a:gs pos="100000">
                <a:srgbClr val="393327">
                  <a:alpha val="4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2472717" y="4003181"/>
            <a:ext cx="0" cy="1442437"/>
          </a:xfrm>
          <a:prstGeom prst="line">
            <a:avLst/>
          </a:prstGeom>
          <a:ln w="28575">
            <a:solidFill>
              <a:srgbClr val="D9DBBD"/>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589158" y="4008165"/>
            <a:ext cx="9595221" cy="923330"/>
          </a:xfrm>
          <a:prstGeom prst="rect">
            <a:avLst/>
          </a:prstGeom>
          <a:noFill/>
        </p:spPr>
        <p:txBody>
          <a:bodyPr wrap="square" rtlCol="0">
            <a:spAutoFit/>
          </a:bodyPr>
          <a:lstStyle/>
          <a:p>
            <a:r>
              <a:rPr lang="zh-CN" altLang="en-US" sz="5400" dirty="0">
                <a:solidFill>
                  <a:schemeClr val="bg1"/>
                </a:solidFill>
                <a:latin typeface="微软雅黑" panose="020B0503020204020204" pitchFamily="34" charset="-122"/>
                <a:ea typeface="微软雅黑" panose="020B0503020204020204" pitchFamily="34" charset="-122"/>
              </a:rPr>
              <a:t>基于</a:t>
            </a:r>
            <a:r>
              <a:rPr lang="en-US" altLang="zh-CN" sz="5400" dirty="0">
                <a:solidFill>
                  <a:schemeClr val="bg1"/>
                </a:solidFill>
                <a:latin typeface="微软雅黑" panose="020B0503020204020204" pitchFamily="34" charset="-122"/>
                <a:ea typeface="微软雅黑" panose="020B0503020204020204" pitchFamily="34" charset="-122"/>
              </a:rPr>
              <a:t>ESP32</a:t>
            </a:r>
            <a:r>
              <a:rPr lang="zh-CN" altLang="en-US" sz="5400" dirty="0">
                <a:solidFill>
                  <a:schemeClr val="bg1"/>
                </a:solidFill>
                <a:latin typeface="微软雅黑" panose="020B0503020204020204" pitchFamily="34" charset="-122"/>
                <a:ea typeface="微软雅黑" panose="020B0503020204020204" pitchFamily="34" charset="-122"/>
              </a:rPr>
              <a:t>的超声波雷达系统</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601486" y="4998789"/>
            <a:ext cx="5744338"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作者：舒炜琳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宁波财经学院</a:t>
            </a:r>
          </a:p>
        </p:txBody>
      </p:sp>
      <p:grpSp>
        <p:nvGrpSpPr>
          <p:cNvPr id="23" name="Group 14"/>
          <p:cNvGrpSpPr>
            <a:grpSpLocks noChangeAspect="1"/>
          </p:cNvGrpSpPr>
          <p:nvPr/>
        </p:nvGrpSpPr>
        <p:grpSpPr bwMode="auto">
          <a:xfrm>
            <a:off x="1055688" y="4142239"/>
            <a:ext cx="1304595" cy="1164320"/>
            <a:chOff x="2058" y="568"/>
            <a:chExt cx="3562" cy="3179"/>
          </a:xfrm>
          <a:solidFill>
            <a:schemeClr val="bg1"/>
          </a:solidFill>
        </p:grpSpPr>
        <p:sp>
          <p:nvSpPr>
            <p:cNvPr id="25" name="Freeform 15"/>
            <p:cNvSpPr>
              <a:spLocks noEditPoints="1"/>
            </p:cNvSpPr>
            <p:nvPr/>
          </p:nvSpPr>
          <p:spPr bwMode="auto">
            <a:xfrm>
              <a:off x="2058" y="568"/>
              <a:ext cx="2648" cy="2646"/>
            </a:xfrm>
            <a:custGeom>
              <a:avLst/>
              <a:gdLst>
                <a:gd name="T0" fmla="*/ 930 w 1119"/>
                <a:gd name="T1" fmla="*/ 932 h 1118"/>
                <a:gd name="T2" fmla="*/ 896 w 1119"/>
                <a:gd name="T3" fmla="*/ 877 h 1118"/>
                <a:gd name="T4" fmla="*/ 974 w 1119"/>
                <a:gd name="T5" fmla="*/ 774 h 1118"/>
                <a:gd name="T6" fmla="*/ 1033 w 1119"/>
                <a:gd name="T7" fmla="*/ 787 h 1118"/>
                <a:gd name="T8" fmla="*/ 1079 w 1119"/>
                <a:gd name="T9" fmla="*/ 758 h 1118"/>
                <a:gd name="T10" fmla="*/ 1114 w 1119"/>
                <a:gd name="T11" fmla="*/ 598 h 1118"/>
                <a:gd name="T12" fmla="*/ 1085 w 1119"/>
                <a:gd name="T13" fmla="*/ 551 h 1118"/>
                <a:gd name="T14" fmla="*/ 1037 w 1119"/>
                <a:gd name="T15" fmla="*/ 541 h 1118"/>
                <a:gd name="T16" fmla="*/ 1021 w 1119"/>
                <a:gd name="T17" fmla="*/ 417 h 1118"/>
                <a:gd name="T18" fmla="*/ 1058 w 1119"/>
                <a:gd name="T19" fmla="*/ 395 h 1118"/>
                <a:gd name="T20" fmla="*/ 1071 w 1119"/>
                <a:gd name="T21" fmla="*/ 342 h 1118"/>
                <a:gd name="T22" fmla="*/ 985 w 1119"/>
                <a:gd name="T23" fmla="*/ 201 h 1118"/>
                <a:gd name="T24" fmla="*/ 932 w 1119"/>
                <a:gd name="T25" fmla="*/ 189 h 1118"/>
                <a:gd name="T26" fmla="*/ 903 w 1119"/>
                <a:gd name="T27" fmla="*/ 206 h 1118"/>
                <a:gd name="T28" fmla="*/ 781 w 1119"/>
                <a:gd name="T29" fmla="*/ 114 h 1118"/>
                <a:gd name="T30" fmla="*/ 788 w 1119"/>
                <a:gd name="T31" fmla="*/ 86 h 1118"/>
                <a:gd name="T32" fmla="*/ 758 w 1119"/>
                <a:gd name="T33" fmla="*/ 40 h 1118"/>
                <a:gd name="T34" fmla="*/ 598 w 1119"/>
                <a:gd name="T35" fmla="*/ 4 h 1118"/>
                <a:gd name="T36" fmla="*/ 552 w 1119"/>
                <a:gd name="T37" fmla="*/ 34 h 1118"/>
                <a:gd name="T38" fmla="*/ 546 w 1119"/>
                <a:gd name="T39" fmla="*/ 58 h 1118"/>
                <a:gd name="T40" fmla="*/ 408 w 1119"/>
                <a:gd name="T41" fmla="*/ 82 h 1118"/>
                <a:gd name="T42" fmla="*/ 395 w 1119"/>
                <a:gd name="T43" fmla="*/ 60 h 1118"/>
                <a:gd name="T44" fmla="*/ 342 w 1119"/>
                <a:gd name="T45" fmla="*/ 47 h 1118"/>
                <a:gd name="T46" fmla="*/ 202 w 1119"/>
                <a:gd name="T47" fmla="*/ 133 h 1118"/>
                <a:gd name="T48" fmla="*/ 189 w 1119"/>
                <a:gd name="T49" fmla="*/ 186 h 1118"/>
                <a:gd name="T50" fmla="*/ 205 w 1119"/>
                <a:gd name="T51" fmla="*/ 212 h 1118"/>
                <a:gd name="T52" fmla="*/ 120 w 1119"/>
                <a:gd name="T53" fmla="*/ 338 h 1118"/>
                <a:gd name="T54" fmla="*/ 86 w 1119"/>
                <a:gd name="T55" fmla="*/ 331 h 1118"/>
                <a:gd name="T56" fmla="*/ 40 w 1119"/>
                <a:gd name="T57" fmla="*/ 360 h 1118"/>
                <a:gd name="T58" fmla="*/ 5 w 1119"/>
                <a:gd name="T59" fmla="*/ 521 h 1118"/>
                <a:gd name="T60" fmla="*/ 34 w 1119"/>
                <a:gd name="T61" fmla="*/ 567 h 1118"/>
                <a:gd name="T62" fmla="*/ 78 w 1119"/>
                <a:gd name="T63" fmla="*/ 576 h 1118"/>
                <a:gd name="T64" fmla="*/ 103 w 1119"/>
                <a:gd name="T65" fmla="*/ 697 h 1118"/>
                <a:gd name="T66" fmla="*/ 60 w 1119"/>
                <a:gd name="T67" fmla="*/ 724 h 1118"/>
                <a:gd name="T68" fmla="*/ 48 w 1119"/>
                <a:gd name="T69" fmla="*/ 777 h 1118"/>
                <a:gd name="T70" fmla="*/ 134 w 1119"/>
                <a:gd name="T71" fmla="*/ 917 h 1118"/>
                <a:gd name="T72" fmla="*/ 187 w 1119"/>
                <a:gd name="T73" fmla="*/ 929 h 1118"/>
                <a:gd name="T74" fmla="*/ 238 w 1119"/>
                <a:gd name="T75" fmla="*/ 898 h 1118"/>
                <a:gd name="T76" fmla="*/ 345 w 1119"/>
                <a:gd name="T77" fmla="*/ 969 h 1118"/>
                <a:gd name="T78" fmla="*/ 331 w 1119"/>
                <a:gd name="T79" fmla="*/ 1032 h 1118"/>
                <a:gd name="T80" fmla="*/ 360 w 1119"/>
                <a:gd name="T81" fmla="*/ 1078 h 1118"/>
                <a:gd name="T82" fmla="*/ 521 w 1119"/>
                <a:gd name="T83" fmla="*/ 1114 h 1118"/>
                <a:gd name="T84" fmla="*/ 567 w 1119"/>
                <a:gd name="T85" fmla="*/ 1084 h 1118"/>
                <a:gd name="T86" fmla="*/ 582 w 1119"/>
                <a:gd name="T87" fmla="*/ 1018 h 1118"/>
                <a:gd name="T88" fmla="*/ 688 w 1119"/>
                <a:gd name="T89" fmla="*/ 1000 h 1118"/>
                <a:gd name="T90" fmla="*/ 724 w 1119"/>
                <a:gd name="T91" fmla="*/ 1058 h 1118"/>
                <a:gd name="T92" fmla="*/ 777 w 1119"/>
                <a:gd name="T93" fmla="*/ 1071 h 1118"/>
                <a:gd name="T94" fmla="*/ 917 w 1119"/>
                <a:gd name="T95" fmla="*/ 985 h 1118"/>
                <a:gd name="T96" fmla="*/ 930 w 1119"/>
                <a:gd name="T97" fmla="*/ 932 h 1118"/>
                <a:gd name="T98" fmla="*/ 337 w 1119"/>
                <a:gd name="T99" fmla="*/ 673 h 1118"/>
                <a:gd name="T100" fmla="*/ 421 w 1119"/>
                <a:gd name="T101" fmla="*/ 318 h 1118"/>
                <a:gd name="T102" fmla="*/ 776 w 1119"/>
                <a:gd name="T103" fmla="*/ 403 h 1118"/>
                <a:gd name="T104" fmla="*/ 691 w 1119"/>
                <a:gd name="T105" fmla="*/ 758 h 1118"/>
                <a:gd name="T106" fmla="*/ 337 w 1119"/>
                <a:gd name="T107" fmla="*/ 673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9" h="1118">
                  <a:moveTo>
                    <a:pt x="930" y="932"/>
                  </a:moveTo>
                  <a:cubicBezTo>
                    <a:pt x="896" y="877"/>
                    <a:pt x="896" y="877"/>
                    <a:pt x="896" y="877"/>
                  </a:cubicBezTo>
                  <a:cubicBezTo>
                    <a:pt x="927" y="846"/>
                    <a:pt x="954" y="812"/>
                    <a:pt x="974" y="774"/>
                  </a:cubicBezTo>
                  <a:cubicBezTo>
                    <a:pt x="1033" y="787"/>
                    <a:pt x="1033" y="787"/>
                    <a:pt x="1033" y="787"/>
                  </a:cubicBezTo>
                  <a:cubicBezTo>
                    <a:pt x="1054" y="792"/>
                    <a:pt x="1074" y="779"/>
                    <a:pt x="1079" y="758"/>
                  </a:cubicBezTo>
                  <a:cubicBezTo>
                    <a:pt x="1114" y="598"/>
                    <a:pt x="1114" y="598"/>
                    <a:pt x="1114" y="598"/>
                  </a:cubicBezTo>
                  <a:cubicBezTo>
                    <a:pt x="1119" y="577"/>
                    <a:pt x="1106" y="556"/>
                    <a:pt x="1085" y="551"/>
                  </a:cubicBezTo>
                  <a:cubicBezTo>
                    <a:pt x="1037" y="541"/>
                    <a:pt x="1037" y="541"/>
                    <a:pt x="1037" y="541"/>
                  </a:cubicBezTo>
                  <a:cubicBezTo>
                    <a:pt x="1037" y="500"/>
                    <a:pt x="1032" y="458"/>
                    <a:pt x="1021" y="417"/>
                  </a:cubicBezTo>
                  <a:cubicBezTo>
                    <a:pt x="1058" y="395"/>
                    <a:pt x="1058" y="395"/>
                    <a:pt x="1058" y="395"/>
                  </a:cubicBezTo>
                  <a:cubicBezTo>
                    <a:pt x="1076" y="383"/>
                    <a:pt x="1082" y="360"/>
                    <a:pt x="1071" y="342"/>
                  </a:cubicBezTo>
                  <a:cubicBezTo>
                    <a:pt x="985" y="201"/>
                    <a:pt x="985" y="201"/>
                    <a:pt x="985" y="201"/>
                  </a:cubicBezTo>
                  <a:cubicBezTo>
                    <a:pt x="974" y="183"/>
                    <a:pt x="950" y="178"/>
                    <a:pt x="932" y="189"/>
                  </a:cubicBezTo>
                  <a:cubicBezTo>
                    <a:pt x="903" y="206"/>
                    <a:pt x="903" y="206"/>
                    <a:pt x="903" y="206"/>
                  </a:cubicBezTo>
                  <a:cubicBezTo>
                    <a:pt x="867" y="169"/>
                    <a:pt x="826" y="138"/>
                    <a:pt x="781" y="114"/>
                  </a:cubicBezTo>
                  <a:cubicBezTo>
                    <a:pt x="788" y="86"/>
                    <a:pt x="788" y="86"/>
                    <a:pt x="788" y="86"/>
                  </a:cubicBezTo>
                  <a:cubicBezTo>
                    <a:pt x="792" y="65"/>
                    <a:pt x="779" y="44"/>
                    <a:pt x="758" y="40"/>
                  </a:cubicBezTo>
                  <a:cubicBezTo>
                    <a:pt x="598" y="4"/>
                    <a:pt x="598" y="4"/>
                    <a:pt x="598" y="4"/>
                  </a:cubicBezTo>
                  <a:cubicBezTo>
                    <a:pt x="577" y="0"/>
                    <a:pt x="556" y="13"/>
                    <a:pt x="552" y="34"/>
                  </a:cubicBezTo>
                  <a:cubicBezTo>
                    <a:pt x="546" y="58"/>
                    <a:pt x="546" y="58"/>
                    <a:pt x="546" y="58"/>
                  </a:cubicBezTo>
                  <a:cubicBezTo>
                    <a:pt x="500" y="59"/>
                    <a:pt x="453" y="67"/>
                    <a:pt x="408" y="82"/>
                  </a:cubicBezTo>
                  <a:cubicBezTo>
                    <a:pt x="395" y="60"/>
                    <a:pt x="395" y="60"/>
                    <a:pt x="395" y="60"/>
                  </a:cubicBezTo>
                  <a:cubicBezTo>
                    <a:pt x="384" y="42"/>
                    <a:pt x="360" y="36"/>
                    <a:pt x="342" y="47"/>
                  </a:cubicBezTo>
                  <a:cubicBezTo>
                    <a:pt x="202" y="133"/>
                    <a:pt x="202" y="133"/>
                    <a:pt x="202" y="133"/>
                  </a:cubicBezTo>
                  <a:cubicBezTo>
                    <a:pt x="184" y="145"/>
                    <a:pt x="178" y="168"/>
                    <a:pt x="189" y="186"/>
                  </a:cubicBezTo>
                  <a:cubicBezTo>
                    <a:pt x="205" y="212"/>
                    <a:pt x="205" y="212"/>
                    <a:pt x="205" y="212"/>
                  </a:cubicBezTo>
                  <a:cubicBezTo>
                    <a:pt x="169" y="250"/>
                    <a:pt x="141" y="292"/>
                    <a:pt x="120" y="338"/>
                  </a:cubicBezTo>
                  <a:cubicBezTo>
                    <a:pt x="86" y="331"/>
                    <a:pt x="86" y="331"/>
                    <a:pt x="86" y="331"/>
                  </a:cubicBezTo>
                  <a:cubicBezTo>
                    <a:pt x="65" y="326"/>
                    <a:pt x="45" y="339"/>
                    <a:pt x="40" y="360"/>
                  </a:cubicBezTo>
                  <a:cubicBezTo>
                    <a:pt x="5" y="521"/>
                    <a:pt x="5" y="521"/>
                    <a:pt x="5" y="521"/>
                  </a:cubicBezTo>
                  <a:cubicBezTo>
                    <a:pt x="0" y="542"/>
                    <a:pt x="13" y="562"/>
                    <a:pt x="34" y="567"/>
                  </a:cubicBezTo>
                  <a:cubicBezTo>
                    <a:pt x="78" y="576"/>
                    <a:pt x="78" y="576"/>
                    <a:pt x="78" y="576"/>
                  </a:cubicBezTo>
                  <a:cubicBezTo>
                    <a:pt x="81" y="617"/>
                    <a:pt x="89" y="658"/>
                    <a:pt x="103" y="697"/>
                  </a:cubicBezTo>
                  <a:cubicBezTo>
                    <a:pt x="60" y="724"/>
                    <a:pt x="60" y="724"/>
                    <a:pt x="60" y="724"/>
                  </a:cubicBezTo>
                  <a:cubicBezTo>
                    <a:pt x="42" y="735"/>
                    <a:pt x="36" y="759"/>
                    <a:pt x="48" y="777"/>
                  </a:cubicBezTo>
                  <a:cubicBezTo>
                    <a:pt x="134" y="917"/>
                    <a:pt x="134" y="917"/>
                    <a:pt x="134" y="917"/>
                  </a:cubicBezTo>
                  <a:cubicBezTo>
                    <a:pt x="145" y="935"/>
                    <a:pt x="169" y="941"/>
                    <a:pt x="187" y="929"/>
                  </a:cubicBezTo>
                  <a:cubicBezTo>
                    <a:pt x="238" y="898"/>
                    <a:pt x="238" y="898"/>
                    <a:pt x="238" y="898"/>
                  </a:cubicBezTo>
                  <a:cubicBezTo>
                    <a:pt x="271" y="927"/>
                    <a:pt x="307" y="951"/>
                    <a:pt x="345" y="969"/>
                  </a:cubicBezTo>
                  <a:cubicBezTo>
                    <a:pt x="331" y="1032"/>
                    <a:pt x="331" y="1032"/>
                    <a:pt x="331" y="1032"/>
                  </a:cubicBezTo>
                  <a:cubicBezTo>
                    <a:pt x="327" y="1053"/>
                    <a:pt x="340" y="1074"/>
                    <a:pt x="360" y="1078"/>
                  </a:cubicBezTo>
                  <a:cubicBezTo>
                    <a:pt x="521" y="1114"/>
                    <a:pt x="521" y="1114"/>
                    <a:pt x="521" y="1114"/>
                  </a:cubicBezTo>
                  <a:cubicBezTo>
                    <a:pt x="542" y="1118"/>
                    <a:pt x="562" y="1105"/>
                    <a:pt x="567" y="1084"/>
                  </a:cubicBezTo>
                  <a:cubicBezTo>
                    <a:pt x="582" y="1018"/>
                    <a:pt x="582" y="1018"/>
                    <a:pt x="582" y="1018"/>
                  </a:cubicBezTo>
                  <a:cubicBezTo>
                    <a:pt x="617" y="1016"/>
                    <a:pt x="653" y="1010"/>
                    <a:pt x="688" y="1000"/>
                  </a:cubicBezTo>
                  <a:cubicBezTo>
                    <a:pt x="724" y="1058"/>
                    <a:pt x="724" y="1058"/>
                    <a:pt x="724" y="1058"/>
                  </a:cubicBezTo>
                  <a:cubicBezTo>
                    <a:pt x="735" y="1076"/>
                    <a:pt x="759" y="1082"/>
                    <a:pt x="777" y="1071"/>
                  </a:cubicBezTo>
                  <a:cubicBezTo>
                    <a:pt x="917" y="985"/>
                    <a:pt x="917" y="985"/>
                    <a:pt x="917" y="985"/>
                  </a:cubicBezTo>
                  <a:cubicBezTo>
                    <a:pt x="935" y="974"/>
                    <a:pt x="941" y="950"/>
                    <a:pt x="930" y="932"/>
                  </a:cubicBezTo>
                  <a:close/>
                  <a:moveTo>
                    <a:pt x="337" y="673"/>
                  </a:moveTo>
                  <a:cubicBezTo>
                    <a:pt x="262" y="552"/>
                    <a:pt x="300" y="393"/>
                    <a:pt x="421" y="318"/>
                  </a:cubicBezTo>
                  <a:cubicBezTo>
                    <a:pt x="543" y="244"/>
                    <a:pt x="702" y="282"/>
                    <a:pt x="776" y="403"/>
                  </a:cubicBezTo>
                  <a:cubicBezTo>
                    <a:pt x="851" y="525"/>
                    <a:pt x="813" y="684"/>
                    <a:pt x="691" y="758"/>
                  </a:cubicBezTo>
                  <a:cubicBezTo>
                    <a:pt x="570" y="833"/>
                    <a:pt x="411" y="795"/>
                    <a:pt x="337" y="6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noEditPoints="1"/>
            </p:cNvSpPr>
            <p:nvPr/>
          </p:nvSpPr>
          <p:spPr bwMode="auto">
            <a:xfrm>
              <a:off x="4228" y="2353"/>
              <a:ext cx="1392" cy="1394"/>
            </a:xfrm>
            <a:custGeom>
              <a:avLst/>
              <a:gdLst>
                <a:gd name="T0" fmla="*/ 539 w 588"/>
                <a:gd name="T1" fmla="*/ 423 h 589"/>
                <a:gd name="T2" fmla="*/ 514 w 588"/>
                <a:gd name="T3" fmla="*/ 401 h 589"/>
                <a:gd name="T4" fmla="*/ 537 w 588"/>
                <a:gd name="T5" fmla="*/ 337 h 589"/>
                <a:gd name="T6" fmla="*/ 568 w 588"/>
                <a:gd name="T7" fmla="*/ 334 h 589"/>
                <a:gd name="T8" fmla="*/ 587 w 588"/>
                <a:gd name="T9" fmla="*/ 312 h 589"/>
                <a:gd name="T10" fmla="*/ 579 w 588"/>
                <a:gd name="T11" fmla="*/ 226 h 589"/>
                <a:gd name="T12" fmla="*/ 557 w 588"/>
                <a:gd name="T13" fmla="*/ 207 h 589"/>
                <a:gd name="T14" fmla="*/ 531 w 588"/>
                <a:gd name="T15" fmla="*/ 210 h 589"/>
                <a:gd name="T16" fmla="*/ 504 w 588"/>
                <a:gd name="T17" fmla="*/ 150 h 589"/>
                <a:gd name="T18" fmla="*/ 519 w 588"/>
                <a:gd name="T19" fmla="*/ 132 h 589"/>
                <a:gd name="T20" fmla="*/ 517 w 588"/>
                <a:gd name="T21" fmla="*/ 104 h 589"/>
                <a:gd name="T22" fmla="*/ 451 w 588"/>
                <a:gd name="T23" fmla="*/ 47 h 589"/>
                <a:gd name="T24" fmla="*/ 422 w 588"/>
                <a:gd name="T25" fmla="*/ 49 h 589"/>
                <a:gd name="T26" fmla="*/ 411 w 588"/>
                <a:gd name="T27" fmla="*/ 62 h 589"/>
                <a:gd name="T28" fmla="*/ 335 w 588"/>
                <a:gd name="T29" fmla="*/ 35 h 589"/>
                <a:gd name="T30" fmla="*/ 333 w 588"/>
                <a:gd name="T31" fmla="*/ 20 h 589"/>
                <a:gd name="T32" fmla="*/ 311 w 588"/>
                <a:gd name="T33" fmla="*/ 1 h 589"/>
                <a:gd name="T34" fmla="*/ 225 w 588"/>
                <a:gd name="T35" fmla="*/ 9 h 589"/>
                <a:gd name="T36" fmla="*/ 206 w 588"/>
                <a:gd name="T37" fmla="*/ 31 h 589"/>
                <a:gd name="T38" fmla="*/ 207 w 588"/>
                <a:gd name="T39" fmla="*/ 44 h 589"/>
                <a:gd name="T40" fmla="*/ 142 w 588"/>
                <a:gd name="T41" fmla="*/ 78 h 589"/>
                <a:gd name="T42" fmla="*/ 132 w 588"/>
                <a:gd name="T43" fmla="*/ 69 h 589"/>
                <a:gd name="T44" fmla="*/ 103 w 588"/>
                <a:gd name="T45" fmla="*/ 71 h 589"/>
                <a:gd name="T46" fmla="*/ 46 w 588"/>
                <a:gd name="T47" fmla="*/ 137 h 589"/>
                <a:gd name="T48" fmla="*/ 48 w 588"/>
                <a:gd name="T49" fmla="*/ 166 h 589"/>
                <a:gd name="T50" fmla="*/ 60 w 588"/>
                <a:gd name="T51" fmla="*/ 176 h 589"/>
                <a:gd name="T52" fmla="*/ 37 w 588"/>
                <a:gd name="T53" fmla="*/ 253 h 589"/>
                <a:gd name="T54" fmla="*/ 19 w 588"/>
                <a:gd name="T55" fmla="*/ 255 h 589"/>
                <a:gd name="T56" fmla="*/ 1 w 588"/>
                <a:gd name="T57" fmla="*/ 277 h 589"/>
                <a:gd name="T58" fmla="*/ 8 w 588"/>
                <a:gd name="T59" fmla="*/ 363 h 589"/>
                <a:gd name="T60" fmla="*/ 31 w 588"/>
                <a:gd name="T61" fmla="*/ 382 h 589"/>
                <a:gd name="T62" fmla="*/ 54 w 588"/>
                <a:gd name="T63" fmla="*/ 380 h 589"/>
                <a:gd name="T64" fmla="*/ 86 w 588"/>
                <a:gd name="T65" fmla="*/ 436 h 589"/>
                <a:gd name="T66" fmla="*/ 69 w 588"/>
                <a:gd name="T67" fmla="*/ 457 h 589"/>
                <a:gd name="T68" fmla="*/ 71 w 588"/>
                <a:gd name="T69" fmla="*/ 485 h 589"/>
                <a:gd name="T70" fmla="*/ 136 w 588"/>
                <a:gd name="T71" fmla="*/ 542 h 589"/>
                <a:gd name="T72" fmla="*/ 165 w 588"/>
                <a:gd name="T73" fmla="*/ 540 h 589"/>
                <a:gd name="T74" fmla="*/ 186 w 588"/>
                <a:gd name="T75" fmla="*/ 516 h 589"/>
                <a:gd name="T76" fmla="*/ 251 w 588"/>
                <a:gd name="T77" fmla="*/ 535 h 589"/>
                <a:gd name="T78" fmla="*/ 254 w 588"/>
                <a:gd name="T79" fmla="*/ 569 h 589"/>
                <a:gd name="T80" fmla="*/ 276 w 588"/>
                <a:gd name="T81" fmla="*/ 588 h 589"/>
                <a:gd name="T82" fmla="*/ 362 w 588"/>
                <a:gd name="T83" fmla="*/ 580 h 589"/>
                <a:gd name="T84" fmla="*/ 381 w 588"/>
                <a:gd name="T85" fmla="*/ 558 h 589"/>
                <a:gd name="T86" fmla="*/ 378 w 588"/>
                <a:gd name="T87" fmla="*/ 522 h 589"/>
                <a:gd name="T88" fmla="*/ 428 w 588"/>
                <a:gd name="T89" fmla="*/ 496 h 589"/>
                <a:gd name="T90" fmla="*/ 456 w 588"/>
                <a:gd name="T91" fmla="*/ 520 h 589"/>
                <a:gd name="T92" fmla="*/ 484 w 588"/>
                <a:gd name="T93" fmla="*/ 518 h 589"/>
                <a:gd name="T94" fmla="*/ 541 w 588"/>
                <a:gd name="T95" fmla="*/ 452 h 589"/>
                <a:gd name="T96" fmla="*/ 539 w 588"/>
                <a:gd name="T97" fmla="*/ 423 h 589"/>
                <a:gd name="T98" fmla="*/ 200 w 588"/>
                <a:gd name="T99" fmla="*/ 387 h 589"/>
                <a:gd name="T100" fmla="*/ 186 w 588"/>
                <a:gd name="T101" fmla="*/ 195 h 589"/>
                <a:gd name="T102" fmla="*/ 378 w 588"/>
                <a:gd name="T103" fmla="*/ 182 h 589"/>
                <a:gd name="T104" fmla="*/ 392 w 588"/>
                <a:gd name="T105" fmla="*/ 374 h 589"/>
                <a:gd name="T106" fmla="*/ 200 w 588"/>
                <a:gd name="T107" fmla="*/ 387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8" h="589">
                  <a:moveTo>
                    <a:pt x="539" y="423"/>
                  </a:moveTo>
                  <a:cubicBezTo>
                    <a:pt x="514" y="401"/>
                    <a:pt x="514" y="401"/>
                    <a:pt x="514" y="401"/>
                  </a:cubicBezTo>
                  <a:cubicBezTo>
                    <a:pt x="524" y="381"/>
                    <a:pt x="532" y="359"/>
                    <a:pt x="537" y="337"/>
                  </a:cubicBezTo>
                  <a:cubicBezTo>
                    <a:pt x="568" y="334"/>
                    <a:pt x="568" y="334"/>
                    <a:pt x="568" y="334"/>
                  </a:cubicBezTo>
                  <a:cubicBezTo>
                    <a:pt x="579" y="333"/>
                    <a:pt x="588" y="323"/>
                    <a:pt x="587" y="312"/>
                  </a:cubicBezTo>
                  <a:cubicBezTo>
                    <a:pt x="579" y="226"/>
                    <a:pt x="579" y="226"/>
                    <a:pt x="579" y="226"/>
                  </a:cubicBezTo>
                  <a:cubicBezTo>
                    <a:pt x="578" y="215"/>
                    <a:pt x="568" y="206"/>
                    <a:pt x="557" y="207"/>
                  </a:cubicBezTo>
                  <a:cubicBezTo>
                    <a:pt x="531" y="210"/>
                    <a:pt x="531" y="210"/>
                    <a:pt x="531" y="210"/>
                  </a:cubicBezTo>
                  <a:cubicBezTo>
                    <a:pt x="525" y="189"/>
                    <a:pt x="515" y="169"/>
                    <a:pt x="504" y="150"/>
                  </a:cubicBezTo>
                  <a:cubicBezTo>
                    <a:pt x="519" y="132"/>
                    <a:pt x="519" y="132"/>
                    <a:pt x="519" y="132"/>
                  </a:cubicBezTo>
                  <a:cubicBezTo>
                    <a:pt x="526" y="124"/>
                    <a:pt x="525" y="111"/>
                    <a:pt x="517" y="104"/>
                  </a:cubicBezTo>
                  <a:cubicBezTo>
                    <a:pt x="451" y="47"/>
                    <a:pt x="451" y="47"/>
                    <a:pt x="451" y="47"/>
                  </a:cubicBezTo>
                  <a:cubicBezTo>
                    <a:pt x="442" y="39"/>
                    <a:pt x="430" y="40"/>
                    <a:pt x="422" y="49"/>
                  </a:cubicBezTo>
                  <a:cubicBezTo>
                    <a:pt x="411" y="62"/>
                    <a:pt x="411" y="62"/>
                    <a:pt x="411" y="62"/>
                  </a:cubicBezTo>
                  <a:cubicBezTo>
                    <a:pt x="387" y="49"/>
                    <a:pt x="361" y="40"/>
                    <a:pt x="335" y="35"/>
                  </a:cubicBezTo>
                  <a:cubicBezTo>
                    <a:pt x="333" y="20"/>
                    <a:pt x="333" y="20"/>
                    <a:pt x="333" y="20"/>
                  </a:cubicBezTo>
                  <a:cubicBezTo>
                    <a:pt x="332" y="9"/>
                    <a:pt x="322" y="0"/>
                    <a:pt x="311" y="1"/>
                  </a:cubicBezTo>
                  <a:cubicBezTo>
                    <a:pt x="225" y="9"/>
                    <a:pt x="225" y="9"/>
                    <a:pt x="225" y="9"/>
                  </a:cubicBezTo>
                  <a:cubicBezTo>
                    <a:pt x="214" y="10"/>
                    <a:pt x="205" y="20"/>
                    <a:pt x="206" y="31"/>
                  </a:cubicBezTo>
                  <a:cubicBezTo>
                    <a:pt x="207" y="44"/>
                    <a:pt x="207" y="44"/>
                    <a:pt x="207" y="44"/>
                  </a:cubicBezTo>
                  <a:cubicBezTo>
                    <a:pt x="184" y="52"/>
                    <a:pt x="162" y="64"/>
                    <a:pt x="142" y="78"/>
                  </a:cubicBezTo>
                  <a:cubicBezTo>
                    <a:pt x="132" y="69"/>
                    <a:pt x="132" y="69"/>
                    <a:pt x="132" y="69"/>
                  </a:cubicBezTo>
                  <a:cubicBezTo>
                    <a:pt x="123" y="62"/>
                    <a:pt x="110" y="63"/>
                    <a:pt x="103" y="71"/>
                  </a:cubicBezTo>
                  <a:cubicBezTo>
                    <a:pt x="46" y="137"/>
                    <a:pt x="46" y="137"/>
                    <a:pt x="46" y="137"/>
                  </a:cubicBezTo>
                  <a:cubicBezTo>
                    <a:pt x="38" y="145"/>
                    <a:pt x="39" y="158"/>
                    <a:pt x="48" y="166"/>
                  </a:cubicBezTo>
                  <a:cubicBezTo>
                    <a:pt x="60" y="176"/>
                    <a:pt x="60" y="176"/>
                    <a:pt x="60" y="176"/>
                  </a:cubicBezTo>
                  <a:cubicBezTo>
                    <a:pt x="48" y="201"/>
                    <a:pt x="41" y="227"/>
                    <a:pt x="37" y="253"/>
                  </a:cubicBezTo>
                  <a:cubicBezTo>
                    <a:pt x="19" y="255"/>
                    <a:pt x="19" y="255"/>
                    <a:pt x="19" y="255"/>
                  </a:cubicBezTo>
                  <a:cubicBezTo>
                    <a:pt x="8" y="256"/>
                    <a:pt x="0" y="266"/>
                    <a:pt x="1" y="277"/>
                  </a:cubicBezTo>
                  <a:cubicBezTo>
                    <a:pt x="8" y="363"/>
                    <a:pt x="8" y="363"/>
                    <a:pt x="8" y="363"/>
                  </a:cubicBezTo>
                  <a:cubicBezTo>
                    <a:pt x="9" y="374"/>
                    <a:pt x="19" y="383"/>
                    <a:pt x="31" y="382"/>
                  </a:cubicBezTo>
                  <a:cubicBezTo>
                    <a:pt x="54" y="380"/>
                    <a:pt x="54" y="380"/>
                    <a:pt x="54" y="380"/>
                  </a:cubicBezTo>
                  <a:cubicBezTo>
                    <a:pt x="62" y="400"/>
                    <a:pt x="73" y="419"/>
                    <a:pt x="86" y="436"/>
                  </a:cubicBezTo>
                  <a:cubicBezTo>
                    <a:pt x="69" y="457"/>
                    <a:pt x="69" y="457"/>
                    <a:pt x="69" y="457"/>
                  </a:cubicBezTo>
                  <a:cubicBezTo>
                    <a:pt x="61" y="465"/>
                    <a:pt x="62" y="478"/>
                    <a:pt x="71" y="485"/>
                  </a:cubicBezTo>
                  <a:cubicBezTo>
                    <a:pt x="136" y="542"/>
                    <a:pt x="136" y="542"/>
                    <a:pt x="136" y="542"/>
                  </a:cubicBezTo>
                  <a:cubicBezTo>
                    <a:pt x="145" y="549"/>
                    <a:pt x="158" y="549"/>
                    <a:pt x="165" y="540"/>
                  </a:cubicBezTo>
                  <a:cubicBezTo>
                    <a:pt x="186" y="516"/>
                    <a:pt x="186" y="516"/>
                    <a:pt x="186" y="516"/>
                  </a:cubicBezTo>
                  <a:cubicBezTo>
                    <a:pt x="207" y="525"/>
                    <a:pt x="229" y="532"/>
                    <a:pt x="251" y="535"/>
                  </a:cubicBezTo>
                  <a:cubicBezTo>
                    <a:pt x="254" y="569"/>
                    <a:pt x="254" y="569"/>
                    <a:pt x="254" y="569"/>
                  </a:cubicBezTo>
                  <a:cubicBezTo>
                    <a:pt x="255" y="580"/>
                    <a:pt x="265" y="589"/>
                    <a:pt x="276" y="588"/>
                  </a:cubicBezTo>
                  <a:cubicBezTo>
                    <a:pt x="362" y="580"/>
                    <a:pt x="362" y="580"/>
                    <a:pt x="362" y="580"/>
                  </a:cubicBezTo>
                  <a:cubicBezTo>
                    <a:pt x="374" y="579"/>
                    <a:pt x="382" y="569"/>
                    <a:pt x="381" y="558"/>
                  </a:cubicBezTo>
                  <a:cubicBezTo>
                    <a:pt x="378" y="522"/>
                    <a:pt x="378" y="522"/>
                    <a:pt x="378" y="522"/>
                  </a:cubicBezTo>
                  <a:cubicBezTo>
                    <a:pt x="395" y="515"/>
                    <a:pt x="412" y="506"/>
                    <a:pt x="428" y="496"/>
                  </a:cubicBezTo>
                  <a:cubicBezTo>
                    <a:pt x="456" y="520"/>
                    <a:pt x="456" y="520"/>
                    <a:pt x="456" y="520"/>
                  </a:cubicBezTo>
                  <a:cubicBezTo>
                    <a:pt x="464" y="527"/>
                    <a:pt x="477" y="526"/>
                    <a:pt x="484" y="518"/>
                  </a:cubicBezTo>
                  <a:cubicBezTo>
                    <a:pt x="541" y="452"/>
                    <a:pt x="541" y="452"/>
                    <a:pt x="541" y="452"/>
                  </a:cubicBezTo>
                  <a:cubicBezTo>
                    <a:pt x="549" y="443"/>
                    <a:pt x="548" y="431"/>
                    <a:pt x="539" y="423"/>
                  </a:cubicBezTo>
                  <a:close/>
                  <a:moveTo>
                    <a:pt x="200" y="387"/>
                  </a:moveTo>
                  <a:cubicBezTo>
                    <a:pt x="143" y="338"/>
                    <a:pt x="137" y="252"/>
                    <a:pt x="186" y="195"/>
                  </a:cubicBezTo>
                  <a:cubicBezTo>
                    <a:pt x="235" y="138"/>
                    <a:pt x="321" y="132"/>
                    <a:pt x="378" y="182"/>
                  </a:cubicBezTo>
                  <a:cubicBezTo>
                    <a:pt x="435" y="231"/>
                    <a:pt x="441" y="317"/>
                    <a:pt x="392" y="374"/>
                  </a:cubicBezTo>
                  <a:cubicBezTo>
                    <a:pt x="342" y="431"/>
                    <a:pt x="256" y="437"/>
                    <a:pt x="200" y="3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noEditPoints="1"/>
            </p:cNvSpPr>
            <p:nvPr/>
          </p:nvSpPr>
          <p:spPr bwMode="auto">
            <a:xfrm>
              <a:off x="3769" y="3122"/>
              <a:ext cx="504" cy="504"/>
            </a:xfrm>
            <a:custGeom>
              <a:avLst/>
              <a:gdLst>
                <a:gd name="T0" fmla="*/ 196 w 213"/>
                <a:gd name="T1" fmla="*/ 153 h 213"/>
                <a:gd name="T2" fmla="*/ 186 w 213"/>
                <a:gd name="T3" fmla="*/ 145 h 213"/>
                <a:gd name="T4" fmla="*/ 195 w 213"/>
                <a:gd name="T5" fmla="*/ 122 h 213"/>
                <a:gd name="T6" fmla="*/ 206 w 213"/>
                <a:gd name="T7" fmla="*/ 121 h 213"/>
                <a:gd name="T8" fmla="*/ 213 w 213"/>
                <a:gd name="T9" fmla="*/ 113 h 213"/>
                <a:gd name="T10" fmla="*/ 210 w 213"/>
                <a:gd name="T11" fmla="*/ 82 h 213"/>
                <a:gd name="T12" fmla="*/ 202 w 213"/>
                <a:gd name="T13" fmla="*/ 75 h 213"/>
                <a:gd name="T14" fmla="*/ 193 w 213"/>
                <a:gd name="T15" fmla="*/ 76 h 213"/>
                <a:gd name="T16" fmla="*/ 183 w 213"/>
                <a:gd name="T17" fmla="*/ 54 h 213"/>
                <a:gd name="T18" fmla="*/ 188 w 213"/>
                <a:gd name="T19" fmla="*/ 48 h 213"/>
                <a:gd name="T20" fmla="*/ 187 w 213"/>
                <a:gd name="T21" fmla="*/ 37 h 213"/>
                <a:gd name="T22" fmla="*/ 164 w 213"/>
                <a:gd name="T23" fmla="*/ 17 h 213"/>
                <a:gd name="T24" fmla="*/ 153 w 213"/>
                <a:gd name="T25" fmla="*/ 17 h 213"/>
                <a:gd name="T26" fmla="*/ 149 w 213"/>
                <a:gd name="T27" fmla="*/ 22 h 213"/>
                <a:gd name="T28" fmla="*/ 121 w 213"/>
                <a:gd name="T29" fmla="*/ 12 h 213"/>
                <a:gd name="T30" fmla="*/ 121 w 213"/>
                <a:gd name="T31" fmla="*/ 7 h 213"/>
                <a:gd name="T32" fmla="*/ 113 w 213"/>
                <a:gd name="T33" fmla="*/ 0 h 213"/>
                <a:gd name="T34" fmla="*/ 81 w 213"/>
                <a:gd name="T35" fmla="*/ 3 h 213"/>
                <a:gd name="T36" fmla="*/ 75 w 213"/>
                <a:gd name="T37" fmla="*/ 11 h 213"/>
                <a:gd name="T38" fmla="*/ 75 w 213"/>
                <a:gd name="T39" fmla="*/ 16 h 213"/>
                <a:gd name="T40" fmla="*/ 51 w 213"/>
                <a:gd name="T41" fmla="*/ 28 h 213"/>
                <a:gd name="T42" fmla="*/ 48 w 213"/>
                <a:gd name="T43" fmla="*/ 25 h 213"/>
                <a:gd name="T44" fmla="*/ 37 w 213"/>
                <a:gd name="T45" fmla="*/ 26 h 213"/>
                <a:gd name="T46" fmla="*/ 16 w 213"/>
                <a:gd name="T47" fmla="*/ 49 h 213"/>
                <a:gd name="T48" fmla="*/ 17 w 213"/>
                <a:gd name="T49" fmla="*/ 60 h 213"/>
                <a:gd name="T50" fmla="*/ 21 w 213"/>
                <a:gd name="T51" fmla="*/ 64 h 213"/>
                <a:gd name="T52" fmla="*/ 13 w 213"/>
                <a:gd name="T53" fmla="*/ 92 h 213"/>
                <a:gd name="T54" fmla="*/ 7 w 213"/>
                <a:gd name="T55" fmla="*/ 92 h 213"/>
                <a:gd name="T56" fmla="*/ 0 w 213"/>
                <a:gd name="T57" fmla="*/ 100 h 213"/>
                <a:gd name="T58" fmla="*/ 3 w 213"/>
                <a:gd name="T59" fmla="*/ 132 h 213"/>
                <a:gd name="T60" fmla="*/ 11 w 213"/>
                <a:gd name="T61" fmla="*/ 138 h 213"/>
                <a:gd name="T62" fmla="*/ 19 w 213"/>
                <a:gd name="T63" fmla="*/ 138 h 213"/>
                <a:gd name="T64" fmla="*/ 31 w 213"/>
                <a:gd name="T65" fmla="*/ 158 h 213"/>
                <a:gd name="T66" fmla="*/ 25 w 213"/>
                <a:gd name="T67" fmla="*/ 165 h 213"/>
                <a:gd name="T68" fmla="*/ 25 w 213"/>
                <a:gd name="T69" fmla="*/ 176 h 213"/>
                <a:gd name="T70" fmla="*/ 49 w 213"/>
                <a:gd name="T71" fmla="*/ 197 h 213"/>
                <a:gd name="T72" fmla="*/ 60 w 213"/>
                <a:gd name="T73" fmla="*/ 196 h 213"/>
                <a:gd name="T74" fmla="*/ 67 w 213"/>
                <a:gd name="T75" fmla="*/ 187 h 213"/>
                <a:gd name="T76" fmla="*/ 91 w 213"/>
                <a:gd name="T77" fmla="*/ 194 h 213"/>
                <a:gd name="T78" fmla="*/ 92 w 213"/>
                <a:gd name="T79" fmla="*/ 206 h 213"/>
                <a:gd name="T80" fmla="*/ 100 w 213"/>
                <a:gd name="T81" fmla="*/ 213 h 213"/>
                <a:gd name="T82" fmla="*/ 131 w 213"/>
                <a:gd name="T83" fmla="*/ 210 h 213"/>
                <a:gd name="T84" fmla="*/ 138 w 213"/>
                <a:gd name="T85" fmla="*/ 202 h 213"/>
                <a:gd name="T86" fmla="*/ 137 w 213"/>
                <a:gd name="T87" fmla="*/ 189 h 213"/>
                <a:gd name="T88" fmla="*/ 155 w 213"/>
                <a:gd name="T89" fmla="*/ 180 h 213"/>
                <a:gd name="T90" fmla="*/ 165 w 213"/>
                <a:gd name="T91" fmla="*/ 188 h 213"/>
                <a:gd name="T92" fmla="*/ 176 w 213"/>
                <a:gd name="T93" fmla="*/ 188 h 213"/>
                <a:gd name="T94" fmla="*/ 196 w 213"/>
                <a:gd name="T95" fmla="*/ 164 h 213"/>
                <a:gd name="T96" fmla="*/ 196 w 213"/>
                <a:gd name="T97" fmla="*/ 153 h 213"/>
                <a:gd name="T98" fmla="*/ 72 w 213"/>
                <a:gd name="T99" fmla="*/ 140 h 213"/>
                <a:gd name="T100" fmla="*/ 67 w 213"/>
                <a:gd name="T101" fmla="*/ 71 h 213"/>
                <a:gd name="T102" fmla="*/ 137 w 213"/>
                <a:gd name="T103" fmla="*/ 66 h 213"/>
                <a:gd name="T104" fmla="*/ 142 w 213"/>
                <a:gd name="T105" fmla="*/ 135 h 213"/>
                <a:gd name="T106" fmla="*/ 72 w 213"/>
                <a:gd name="T107" fmla="*/ 14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 h="213">
                  <a:moveTo>
                    <a:pt x="196" y="153"/>
                  </a:moveTo>
                  <a:cubicBezTo>
                    <a:pt x="186" y="145"/>
                    <a:pt x="186" y="145"/>
                    <a:pt x="186" y="145"/>
                  </a:cubicBezTo>
                  <a:cubicBezTo>
                    <a:pt x="190" y="138"/>
                    <a:pt x="193" y="130"/>
                    <a:pt x="195" y="122"/>
                  </a:cubicBezTo>
                  <a:cubicBezTo>
                    <a:pt x="206" y="121"/>
                    <a:pt x="206" y="121"/>
                    <a:pt x="206" y="121"/>
                  </a:cubicBezTo>
                  <a:cubicBezTo>
                    <a:pt x="210" y="121"/>
                    <a:pt x="213" y="117"/>
                    <a:pt x="213" y="113"/>
                  </a:cubicBezTo>
                  <a:cubicBezTo>
                    <a:pt x="210" y="82"/>
                    <a:pt x="210" y="82"/>
                    <a:pt x="210" y="82"/>
                  </a:cubicBezTo>
                  <a:cubicBezTo>
                    <a:pt x="210" y="78"/>
                    <a:pt x="206" y="74"/>
                    <a:pt x="202" y="75"/>
                  </a:cubicBezTo>
                  <a:cubicBezTo>
                    <a:pt x="193" y="76"/>
                    <a:pt x="193" y="76"/>
                    <a:pt x="193" y="76"/>
                  </a:cubicBezTo>
                  <a:cubicBezTo>
                    <a:pt x="190" y="68"/>
                    <a:pt x="187" y="61"/>
                    <a:pt x="183" y="54"/>
                  </a:cubicBezTo>
                  <a:cubicBezTo>
                    <a:pt x="188" y="48"/>
                    <a:pt x="188" y="48"/>
                    <a:pt x="188" y="48"/>
                  </a:cubicBezTo>
                  <a:cubicBezTo>
                    <a:pt x="191" y="45"/>
                    <a:pt x="190" y="40"/>
                    <a:pt x="187" y="37"/>
                  </a:cubicBezTo>
                  <a:cubicBezTo>
                    <a:pt x="164" y="17"/>
                    <a:pt x="164" y="17"/>
                    <a:pt x="164" y="17"/>
                  </a:cubicBezTo>
                  <a:cubicBezTo>
                    <a:pt x="160" y="14"/>
                    <a:pt x="156" y="14"/>
                    <a:pt x="153" y="17"/>
                  </a:cubicBezTo>
                  <a:cubicBezTo>
                    <a:pt x="149" y="22"/>
                    <a:pt x="149" y="22"/>
                    <a:pt x="149" y="22"/>
                  </a:cubicBezTo>
                  <a:cubicBezTo>
                    <a:pt x="140" y="17"/>
                    <a:pt x="131" y="14"/>
                    <a:pt x="121" y="12"/>
                  </a:cubicBezTo>
                  <a:cubicBezTo>
                    <a:pt x="121" y="7"/>
                    <a:pt x="121" y="7"/>
                    <a:pt x="121" y="7"/>
                  </a:cubicBezTo>
                  <a:cubicBezTo>
                    <a:pt x="120" y="3"/>
                    <a:pt x="117" y="0"/>
                    <a:pt x="113" y="0"/>
                  </a:cubicBezTo>
                  <a:cubicBezTo>
                    <a:pt x="81" y="3"/>
                    <a:pt x="81" y="3"/>
                    <a:pt x="81" y="3"/>
                  </a:cubicBezTo>
                  <a:cubicBezTo>
                    <a:pt x="77" y="3"/>
                    <a:pt x="74" y="7"/>
                    <a:pt x="75" y="11"/>
                  </a:cubicBezTo>
                  <a:cubicBezTo>
                    <a:pt x="75" y="16"/>
                    <a:pt x="75" y="16"/>
                    <a:pt x="75" y="16"/>
                  </a:cubicBezTo>
                  <a:cubicBezTo>
                    <a:pt x="67" y="19"/>
                    <a:pt x="59" y="23"/>
                    <a:pt x="51" y="28"/>
                  </a:cubicBezTo>
                  <a:cubicBezTo>
                    <a:pt x="48" y="25"/>
                    <a:pt x="48" y="25"/>
                    <a:pt x="48" y="25"/>
                  </a:cubicBezTo>
                  <a:cubicBezTo>
                    <a:pt x="44" y="22"/>
                    <a:pt x="40" y="23"/>
                    <a:pt x="37" y="26"/>
                  </a:cubicBezTo>
                  <a:cubicBezTo>
                    <a:pt x="16" y="49"/>
                    <a:pt x="16" y="49"/>
                    <a:pt x="16" y="49"/>
                  </a:cubicBezTo>
                  <a:cubicBezTo>
                    <a:pt x="14" y="52"/>
                    <a:pt x="14" y="57"/>
                    <a:pt x="17" y="60"/>
                  </a:cubicBezTo>
                  <a:cubicBezTo>
                    <a:pt x="21" y="64"/>
                    <a:pt x="21" y="64"/>
                    <a:pt x="21" y="64"/>
                  </a:cubicBezTo>
                  <a:cubicBezTo>
                    <a:pt x="17" y="72"/>
                    <a:pt x="14" y="82"/>
                    <a:pt x="13" y="92"/>
                  </a:cubicBezTo>
                  <a:cubicBezTo>
                    <a:pt x="7" y="92"/>
                    <a:pt x="7" y="92"/>
                    <a:pt x="7" y="92"/>
                  </a:cubicBezTo>
                  <a:cubicBezTo>
                    <a:pt x="3" y="92"/>
                    <a:pt x="0" y="96"/>
                    <a:pt x="0" y="100"/>
                  </a:cubicBezTo>
                  <a:cubicBezTo>
                    <a:pt x="3" y="132"/>
                    <a:pt x="3" y="132"/>
                    <a:pt x="3" y="132"/>
                  </a:cubicBezTo>
                  <a:cubicBezTo>
                    <a:pt x="3" y="136"/>
                    <a:pt x="7" y="139"/>
                    <a:pt x="11" y="138"/>
                  </a:cubicBezTo>
                  <a:cubicBezTo>
                    <a:pt x="19" y="138"/>
                    <a:pt x="19" y="138"/>
                    <a:pt x="19" y="138"/>
                  </a:cubicBezTo>
                  <a:cubicBezTo>
                    <a:pt x="22" y="145"/>
                    <a:pt x="26" y="152"/>
                    <a:pt x="31" y="158"/>
                  </a:cubicBezTo>
                  <a:cubicBezTo>
                    <a:pt x="25" y="165"/>
                    <a:pt x="25" y="165"/>
                    <a:pt x="25" y="165"/>
                  </a:cubicBezTo>
                  <a:cubicBezTo>
                    <a:pt x="22" y="168"/>
                    <a:pt x="22" y="173"/>
                    <a:pt x="25" y="176"/>
                  </a:cubicBezTo>
                  <a:cubicBezTo>
                    <a:pt x="49" y="197"/>
                    <a:pt x="49" y="197"/>
                    <a:pt x="49" y="197"/>
                  </a:cubicBezTo>
                  <a:cubicBezTo>
                    <a:pt x="52" y="199"/>
                    <a:pt x="57" y="199"/>
                    <a:pt x="60" y="196"/>
                  </a:cubicBezTo>
                  <a:cubicBezTo>
                    <a:pt x="67" y="187"/>
                    <a:pt x="67" y="187"/>
                    <a:pt x="67" y="187"/>
                  </a:cubicBezTo>
                  <a:cubicBezTo>
                    <a:pt x="75" y="190"/>
                    <a:pt x="83" y="193"/>
                    <a:pt x="91" y="194"/>
                  </a:cubicBezTo>
                  <a:cubicBezTo>
                    <a:pt x="92" y="206"/>
                    <a:pt x="92" y="206"/>
                    <a:pt x="92" y="206"/>
                  </a:cubicBezTo>
                  <a:cubicBezTo>
                    <a:pt x="92" y="210"/>
                    <a:pt x="96" y="213"/>
                    <a:pt x="100" y="213"/>
                  </a:cubicBezTo>
                  <a:cubicBezTo>
                    <a:pt x="131" y="210"/>
                    <a:pt x="131" y="210"/>
                    <a:pt x="131" y="210"/>
                  </a:cubicBezTo>
                  <a:cubicBezTo>
                    <a:pt x="135" y="210"/>
                    <a:pt x="138" y="206"/>
                    <a:pt x="138" y="202"/>
                  </a:cubicBezTo>
                  <a:cubicBezTo>
                    <a:pt x="137" y="189"/>
                    <a:pt x="137" y="189"/>
                    <a:pt x="137" y="189"/>
                  </a:cubicBezTo>
                  <a:cubicBezTo>
                    <a:pt x="143" y="187"/>
                    <a:pt x="150" y="184"/>
                    <a:pt x="155" y="180"/>
                  </a:cubicBezTo>
                  <a:cubicBezTo>
                    <a:pt x="165" y="188"/>
                    <a:pt x="165" y="188"/>
                    <a:pt x="165" y="188"/>
                  </a:cubicBezTo>
                  <a:cubicBezTo>
                    <a:pt x="168" y="191"/>
                    <a:pt x="173" y="191"/>
                    <a:pt x="176" y="188"/>
                  </a:cubicBezTo>
                  <a:cubicBezTo>
                    <a:pt x="196" y="164"/>
                    <a:pt x="196" y="164"/>
                    <a:pt x="196" y="164"/>
                  </a:cubicBezTo>
                  <a:cubicBezTo>
                    <a:pt x="199" y="161"/>
                    <a:pt x="199" y="156"/>
                    <a:pt x="196" y="153"/>
                  </a:cubicBezTo>
                  <a:close/>
                  <a:moveTo>
                    <a:pt x="72" y="140"/>
                  </a:moveTo>
                  <a:cubicBezTo>
                    <a:pt x="52" y="122"/>
                    <a:pt x="49" y="91"/>
                    <a:pt x="67" y="71"/>
                  </a:cubicBezTo>
                  <a:cubicBezTo>
                    <a:pt x="85" y="50"/>
                    <a:pt x="116" y="48"/>
                    <a:pt x="137" y="66"/>
                  </a:cubicBezTo>
                  <a:cubicBezTo>
                    <a:pt x="158" y="84"/>
                    <a:pt x="160" y="115"/>
                    <a:pt x="142" y="135"/>
                  </a:cubicBezTo>
                  <a:cubicBezTo>
                    <a:pt x="124" y="156"/>
                    <a:pt x="93" y="158"/>
                    <a:pt x="72"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75457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VID_20240509_222717">
            <a:hlinkClick r:id="" action="ppaction://media"/>
            <a:extLst>
              <a:ext uri="{FF2B5EF4-FFF2-40B4-BE49-F238E27FC236}">
                <a16:creationId xmlns:a16="http://schemas.microsoft.com/office/drawing/2014/main" id="{AC945F63-116E-40D4-F92C-11DB472A4D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8440" y="10960"/>
            <a:ext cx="3851460" cy="6847040"/>
          </a:xfrm>
          <a:prstGeom prst="rect">
            <a:avLst/>
          </a:prstGeom>
        </p:spPr>
      </p:pic>
      <p:grpSp>
        <p:nvGrpSpPr>
          <p:cNvPr id="9" name="Group 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9740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gradFill flip="none" rotWithShape="1">
            <a:gsLst>
              <a:gs pos="30000">
                <a:srgbClr val="90917A">
                  <a:alpha val="80000"/>
                </a:srgbClr>
              </a:gs>
              <a:gs pos="0">
                <a:srgbClr val="D9DBBD">
                  <a:shade val="30000"/>
                  <a:satMod val="115000"/>
                  <a:alpha val="85000"/>
                </a:srgbClr>
              </a:gs>
              <a:gs pos="50000">
                <a:srgbClr val="D9DBBD">
                  <a:shade val="67500"/>
                  <a:satMod val="115000"/>
                  <a:alpha val="70000"/>
                </a:srgbClr>
              </a:gs>
              <a:gs pos="100000">
                <a:srgbClr val="D9DBBD">
                  <a:shade val="100000"/>
                  <a:satMod val="115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55688" y="2106241"/>
            <a:ext cx="5040312" cy="1323439"/>
          </a:xfrm>
          <a:prstGeom prst="rect">
            <a:avLst/>
          </a:prstGeom>
          <a:noFill/>
        </p:spPr>
        <p:txBody>
          <a:bodyPr wrap="square" rtlCol="0">
            <a:spAutoFit/>
          </a:bodyPr>
          <a:lstStyle/>
          <a:p>
            <a:r>
              <a:rPr lang="zh-CN" altLang="en-US" sz="8000" dirty="0">
                <a:solidFill>
                  <a:srgbClr val="D9DBBD"/>
                </a:solidFill>
                <a:latin typeface="微软雅黑" panose="020B0503020204020204" pitchFamily="34" charset="-122"/>
                <a:ea typeface="微软雅黑" panose="020B0503020204020204" pitchFamily="34" charset="-122"/>
              </a:rPr>
              <a:t>谢谢观看</a:t>
            </a:r>
          </a:p>
        </p:txBody>
      </p:sp>
      <p:cxnSp>
        <p:nvCxnSpPr>
          <p:cNvPr id="7" name="直接连接符 6"/>
          <p:cNvCxnSpPr/>
          <p:nvPr/>
        </p:nvCxnSpPr>
        <p:spPr>
          <a:xfrm>
            <a:off x="1055688" y="3428410"/>
            <a:ext cx="4910397" cy="0"/>
          </a:xfrm>
          <a:prstGeom prst="line">
            <a:avLst/>
          </a:prstGeom>
          <a:ln w="38100">
            <a:solidFill>
              <a:srgbClr val="C6C9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14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0"/>
            <a:ext cx="10058400" cy="6858000"/>
          </a:xfrm>
          <a:prstGeom prst="rect">
            <a:avLst/>
          </a:prstGeom>
        </p:spPr>
      </p:pic>
      <p:sp>
        <p:nvSpPr>
          <p:cNvPr id="3" name="矩形 2"/>
          <p:cNvSpPr/>
          <p:nvPr/>
        </p:nvSpPr>
        <p:spPr>
          <a:xfrm>
            <a:off x="0" y="0"/>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2004934"/>
            <a:ext cx="12621718" cy="284813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2713228" y="2724694"/>
            <a:ext cx="0" cy="14313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028712" y="2399710"/>
            <a:ext cx="8118286" cy="2058577"/>
          </a:xfrm>
          <a:prstGeom prst="rect">
            <a:avLst/>
          </a:prstGeom>
          <a:noFill/>
        </p:spPr>
        <p:txBody>
          <a:bodyPr wrap="square" rtlCol="0">
            <a:spAutoFit/>
          </a:bodyPr>
          <a:lstStyle/>
          <a:p>
            <a:pPr algn="just">
              <a:lnSpc>
                <a:spcPct val="120000"/>
              </a:lnSpc>
            </a:pPr>
            <a:r>
              <a:rPr lang="zh-CN" altLang="en-US" dirty="0">
                <a:solidFill>
                  <a:schemeClr val="bg1"/>
                </a:solidFill>
                <a:latin typeface="微软雅黑" panose="020B0503020204020204" pitchFamily="34" charset="-122"/>
                <a:ea typeface="微软雅黑" panose="020B0503020204020204" pitchFamily="34" charset="-122"/>
              </a:rPr>
              <a:t>超声波雷达是一种利用超声波进行距离测量和目标检测的技术。它通常包括发射器和接收器，发射器发送超声波脉冲，接收器接收反射回来的超声波信号。通过测量超声波的传播时间和回波强度，可以确定目标物体的距离、形状和运动状态。</a:t>
            </a:r>
          </a:p>
          <a:p>
            <a:pPr algn="just">
              <a:lnSpc>
                <a:spcPct val="120000"/>
              </a:lnSpc>
            </a:pPr>
            <a:r>
              <a:rPr lang="zh-CN" altLang="en-US" dirty="0">
                <a:solidFill>
                  <a:schemeClr val="bg1"/>
                </a:solidFill>
                <a:latin typeface="微软雅黑" panose="020B0503020204020204" pitchFamily="34" charset="-122"/>
                <a:ea typeface="微软雅黑" panose="020B0503020204020204" pitchFamily="34" charset="-122"/>
              </a:rPr>
              <a:t>超声波雷达常用于工业自动化、汽车驾驶辅助系统、机器人导航、医疗影像等领域。其优点包括工作频率高、抗干扰能力强、穿透能力好等。</a:t>
            </a:r>
          </a:p>
        </p:txBody>
      </p:sp>
      <p:grpSp>
        <p:nvGrpSpPr>
          <p:cNvPr id="14" name="Group 4"/>
          <p:cNvGrpSpPr>
            <a:grpSpLocks noChangeAspect="1"/>
          </p:cNvGrpSpPr>
          <p:nvPr/>
        </p:nvGrpSpPr>
        <p:grpSpPr bwMode="auto">
          <a:xfrm>
            <a:off x="1170790" y="2911331"/>
            <a:ext cx="1177680" cy="1058068"/>
            <a:chOff x="966" y="-425"/>
            <a:chExt cx="5750" cy="5166"/>
          </a:xfrm>
        </p:grpSpPr>
        <p:sp>
          <p:nvSpPr>
            <p:cNvPr id="18" name="Freeform 5"/>
            <p:cNvSpPr>
              <a:spLocks noEditPoints="1"/>
            </p:cNvSpPr>
            <p:nvPr/>
          </p:nvSpPr>
          <p:spPr bwMode="auto">
            <a:xfrm>
              <a:off x="966" y="-425"/>
              <a:ext cx="4915" cy="4645"/>
            </a:xfrm>
            <a:custGeom>
              <a:avLst/>
              <a:gdLst>
                <a:gd name="T0" fmla="*/ 1967 w 2078"/>
                <a:gd name="T1" fmla="*/ 731 h 1964"/>
                <a:gd name="T2" fmla="*/ 2078 w 2078"/>
                <a:gd name="T3" fmla="*/ 30 h 1964"/>
                <a:gd name="T4" fmla="*/ 2050 w 2078"/>
                <a:gd name="T5" fmla="*/ 0 h 1964"/>
                <a:gd name="T6" fmla="*/ 1326 w 2078"/>
                <a:gd name="T7" fmla="*/ 42 h 1964"/>
                <a:gd name="T8" fmla="*/ 1324 w 2078"/>
                <a:gd name="T9" fmla="*/ 40 h 1964"/>
                <a:gd name="T10" fmla="*/ 0 w 2078"/>
                <a:gd name="T11" fmla="*/ 1272 h 1964"/>
                <a:gd name="T12" fmla="*/ 643 w 2078"/>
                <a:gd name="T13" fmla="*/ 1964 h 1964"/>
                <a:gd name="T14" fmla="*/ 1968 w 2078"/>
                <a:gd name="T15" fmla="*/ 733 h 1964"/>
                <a:gd name="T16" fmla="*/ 1967 w 2078"/>
                <a:gd name="T17" fmla="*/ 731 h 1964"/>
                <a:gd name="T18" fmla="*/ 1833 w 2078"/>
                <a:gd name="T19" fmla="*/ 213 h 1964"/>
                <a:gd name="T20" fmla="*/ 1827 w 2078"/>
                <a:gd name="T21" fmla="*/ 377 h 1964"/>
                <a:gd name="T22" fmla="*/ 1663 w 2078"/>
                <a:gd name="T23" fmla="*/ 371 h 1964"/>
                <a:gd name="T24" fmla="*/ 1669 w 2078"/>
                <a:gd name="T25" fmla="*/ 207 h 1964"/>
                <a:gd name="T26" fmla="*/ 1833 w 2078"/>
                <a:gd name="T27" fmla="*/ 213 h 1964"/>
                <a:gd name="T28" fmla="*/ 683 w 2078"/>
                <a:gd name="T29" fmla="*/ 1797 h 1964"/>
                <a:gd name="T30" fmla="*/ 170 w 2078"/>
                <a:gd name="T31" fmla="*/ 1248 h 1964"/>
                <a:gd name="T32" fmla="*/ 1057 w 2078"/>
                <a:gd name="T33" fmla="*/ 420 h 1964"/>
                <a:gd name="T34" fmla="*/ 1570 w 2078"/>
                <a:gd name="T35" fmla="*/ 969 h 1964"/>
                <a:gd name="T36" fmla="*/ 683 w 2078"/>
                <a:gd name="T37" fmla="*/ 1797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8" h="1964">
                  <a:moveTo>
                    <a:pt x="1967" y="731"/>
                  </a:moveTo>
                  <a:cubicBezTo>
                    <a:pt x="2078" y="30"/>
                    <a:pt x="2078" y="30"/>
                    <a:pt x="2078" y="30"/>
                  </a:cubicBezTo>
                  <a:cubicBezTo>
                    <a:pt x="2050" y="0"/>
                    <a:pt x="2050" y="0"/>
                    <a:pt x="2050" y="0"/>
                  </a:cubicBezTo>
                  <a:cubicBezTo>
                    <a:pt x="1326" y="42"/>
                    <a:pt x="1326" y="42"/>
                    <a:pt x="1326" y="42"/>
                  </a:cubicBezTo>
                  <a:cubicBezTo>
                    <a:pt x="1324" y="40"/>
                    <a:pt x="1324" y="40"/>
                    <a:pt x="1324" y="40"/>
                  </a:cubicBezTo>
                  <a:cubicBezTo>
                    <a:pt x="0" y="1272"/>
                    <a:pt x="0" y="1272"/>
                    <a:pt x="0" y="1272"/>
                  </a:cubicBezTo>
                  <a:cubicBezTo>
                    <a:pt x="643" y="1964"/>
                    <a:pt x="643" y="1964"/>
                    <a:pt x="643" y="1964"/>
                  </a:cubicBezTo>
                  <a:cubicBezTo>
                    <a:pt x="1968" y="733"/>
                    <a:pt x="1968" y="733"/>
                    <a:pt x="1968" y="733"/>
                  </a:cubicBezTo>
                  <a:lnTo>
                    <a:pt x="1967" y="731"/>
                  </a:lnTo>
                  <a:close/>
                  <a:moveTo>
                    <a:pt x="1833" y="213"/>
                  </a:moveTo>
                  <a:cubicBezTo>
                    <a:pt x="1877" y="260"/>
                    <a:pt x="1874" y="333"/>
                    <a:pt x="1827" y="377"/>
                  </a:cubicBezTo>
                  <a:cubicBezTo>
                    <a:pt x="1780" y="420"/>
                    <a:pt x="1707" y="418"/>
                    <a:pt x="1663" y="371"/>
                  </a:cubicBezTo>
                  <a:cubicBezTo>
                    <a:pt x="1619" y="324"/>
                    <a:pt x="1622" y="250"/>
                    <a:pt x="1669" y="207"/>
                  </a:cubicBezTo>
                  <a:cubicBezTo>
                    <a:pt x="1716" y="163"/>
                    <a:pt x="1790" y="166"/>
                    <a:pt x="1833" y="213"/>
                  </a:cubicBezTo>
                  <a:close/>
                  <a:moveTo>
                    <a:pt x="683" y="1797"/>
                  </a:moveTo>
                  <a:cubicBezTo>
                    <a:pt x="170" y="1248"/>
                    <a:pt x="170" y="1248"/>
                    <a:pt x="170" y="1248"/>
                  </a:cubicBezTo>
                  <a:cubicBezTo>
                    <a:pt x="1057" y="420"/>
                    <a:pt x="1057" y="420"/>
                    <a:pt x="1057" y="420"/>
                  </a:cubicBezTo>
                  <a:cubicBezTo>
                    <a:pt x="1570" y="969"/>
                    <a:pt x="1570" y="969"/>
                    <a:pt x="1570" y="969"/>
                  </a:cubicBezTo>
                  <a:lnTo>
                    <a:pt x="683" y="1797"/>
                  </a:ln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
            <p:cNvSpPr>
              <a:spLocks/>
            </p:cNvSpPr>
            <p:nvPr/>
          </p:nvSpPr>
          <p:spPr bwMode="auto">
            <a:xfrm>
              <a:off x="2906" y="639"/>
              <a:ext cx="3810" cy="4102"/>
            </a:xfrm>
            <a:custGeom>
              <a:avLst/>
              <a:gdLst>
                <a:gd name="T0" fmla="*/ 1496 w 1611"/>
                <a:gd name="T1" fmla="*/ 655 h 1734"/>
                <a:gd name="T2" fmla="*/ 1611 w 1611"/>
                <a:gd name="T3" fmla="*/ 27 h 1734"/>
                <a:gd name="T4" fmla="*/ 1586 w 1611"/>
                <a:gd name="T5" fmla="*/ 0 h 1734"/>
                <a:gd name="T6" fmla="*/ 1414 w 1611"/>
                <a:gd name="T7" fmla="*/ 6 h 1734"/>
                <a:gd name="T8" fmla="*/ 1382 w 1611"/>
                <a:gd name="T9" fmla="*/ 181 h 1734"/>
                <a:gd name="T10" fmla="*/ 1387 w 1611"/>
                <a:gd name="T11" fmla="*/ 186 h 1734"/>
                <a:gd name="T12" fmla="*/ 1379 w 1611"/>
                <a:gd name="T13" fmla="*/ 333 h 1734"/>
                <a:gd name="T14" fmla="*/ 1232 w 1611"/>
                <a:gd name="T15" fmla="*/ 325 h 1734"/>
                <a:gd name="T16" fmla="*/ 1230 w 1611"/>
                <a:gd name="T17" fmla="*/ 322 h 1734"/>
                <a:gd name="T18" fmla="*/ 910 w 1611"/>
                <a:gd name="T19" fmla="*/ 607 h 1734"/>
                <a:gd name="T20" fmla="*/ 1135 w 1611"/>
                <a:gd name="T21" fmla="*/ 860 h 1734"/>
                <a:gd name="T22" fmla="*/ 322 w 1611"/>
                <a:gd name="T23" fmla="*/ 1585 h 1734"/>
                <a:gd name="T24" fmla="*/ 95 w 1611"/>
                <a:gd name="T25" fmla="*/ 1330 h 1734"/>
                <a:gd name="T26" fmla="*/ 0 w 1611"/>
                <a:gd name="T27" fmla="*/ 1414 h 1734"/>
                <a:gd name="T28" fmla="*/ 283 w 1611"/>
                <a:gd name="T29" fmla="*/ 1734 h 1734"/>
                <a:gd name="T30" fmla="*/ 1497 w 1611"/>
                <a:gd name="T31" fmla="*/ 656 h 1734"/>
                <a:gd name="T32" fmla="*/ 1496 w 1611"/>
                <a:gd name="T33" fmla="*/ 655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1" h="1734">
                  <a:moveTo>
                    <a:pt x="1496" y="655"/>
                  </a:moveTo>
                  <a:cubicBezTo>
                    <a:pt x="1611" y="27"/>
                    <a:pt x="1611" y="27"/>
                    <a:pt x="1611" y="27"/>
                  </a:cubicBezTo>
                  <a:cubicBezTo>
                    <a:pt x="1586" y="0"/>
                    <a:pt x="1586" y="0"/>
                    <a:pt x="1586" y="0"/>
                  </a:cubicBezTo>
                  <a:cubicBezTo>
                    <a:pt x="1414" y="6"/>
                    <a:pt x="1414" y="6"/>
                    <a:pt x="1414" y="6"/>
                  </a:cubicBezTo>
                  <a:cubicBezTo>
                    <a:pt x="1382" y="181"/>
                    <a:pt x="1382" y="181"/>
                    <a:pt x="1382" y="181"/>
                  </a:cubicBezTo>
                  <a:cubicBezTo>
                    <a:pt x="1384" y="183"/>
                    <a:pt x="1386" y="184"/>
                    <a:pt x="1387" y="186"/>
                  </a:cubicBezTo>
                  <a:cubicBezTo>
                    <a:pt x="1426" y="229"/>
                    <a:pt x="1422" y="295"/>
                    <a:pt x="1379" y="333"/>
                  </a:cubicBezTo>
                  <a:cubicBezTo>
                    <a:pt x="1336" y="372"/>
                    <a:pt x="1270" y="368"/>
                    <a:pt x="1232" y="325"/>
                  </a:cubicBezTo>
                  <a:cubicBezTo>
                    <a:pt x="1231" y="324"/>
                    <a:pt x="1230" y="323"/>
                    <a:pt x="1230" y="322"/>
                  </a:cubicBezTo>
                  <a:cubicBezTo>
                    <a:pt x="910" y="607"/>
                    <a:pt x="910" y="607"/>
                    <a:pt x="910" y="607"/>
                  </a:cubicBezTo>
                  <a:cubicBezTo>
                    <a:pt x="1135" y="860"/>
                    <a:pt x="1135" y="860"/>
                    <a:pt x="1135" y="860"/>
                  </a:cubicBezTo>
                  <a:cubicBezTo>
                    <a:pt x="322" y="1585"/>
                    <a:pt x="322" y="1585"/>
                    <a:pt x="322" y="1585"/>
                  </a:cubicBezTo>
                  <a:cubicBezTo>
                    <a:pt x="95" y="1330"/>
                    <a:pt x="95" y="1330"/>
                    <a:pt x="95" y="1330"/>
                  </a:cubicBezTo>
                  <a:cubicBezTo>
                    <a:pt x="0" y="1414"/>
                    <a:pt x="0" y="1414"/>
                    <a:pt x="0" y="1414"/>
                  </a:cubicBezTo>
                  <a:cubicBezTo>
                    <a:pt x="283" y="1734"/>
                    <a:pt x="283" y="1734"/>
                    <a:pt x="283" y="1734"/>
                  </a:cubicBezTo>
                  <a:cubicBezTo>
                    <a:pt x="1497" y="656"/>
                    <a:pt x="1497" y="656"/>
                    <a:pt x="1497" y="656"/>
                  </a:cubicBezTo>
                  <a:lnTo>
                    <a:pt x="1496" y="655"/>
                  </a:ln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888233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菱形 2"/>
          <p:cNvSpPr/>
          <p:nvPr/>
        </p:nvSpPr>
        <p:spPr>
          <a:xfrm>
            <a:off x="1055688" y="2541958"/>
            <a:ext cx="2583543" cy="2583543"/>
          </a:xfrm>
          <a:prstGeom prst="diamond">
            <a:avLst/>
          </a:prstGeom>
          <a:solidFill>
            <a:srgbClr val="FFBD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Group 9"/>
          <p:cNvGrpSpPr>
            <a:grpSpLocks noChangeAspect="1"/>
          </p:cNvGrpSpPr>
          <p:nvPr/>
        </p:nvGrpSpPr>
        <p:grpSpPr bwMode="auto">
          <a:xfrm>
            <a:off x="2028126" y="3113005"/>
            <a:ext cx="638181" cy="720725"/>
            <a:chOff x="2366" y="1766"/>
            <a:chExt cx="518" cy="585"/>
          </a:xfrm>
          <a:solidFill>
            <a:schemeClr val="bg1"/>
          </a:solidFill>
        </p:grpSpPr>
        <p:sp>
          <p:nvSpPr>
            <p:cNvPr id="18" name="Freeform 10"/>
            <p:cNvSpPr>
              <a:spLocks/>
            </p:cNvSpPr>
            <p:nvPr/>
          </p:nvSpPr>
          <p:spPr bwMode="auto">
            <a:xfrm>
              <a:off x="2625" y="2092"/>
              <a:ext cx="259" cy="259"/>
            </a:xfrm>
            <a:custGeom>
              <a:avLst/>
              <a:gdLst>
                <a:gd name="T0" fmla="*/ 111 w 320"/>
                <a:gd name="T1" fmla="*/ 35 h 321"/>
                <a:gd name="T2" fmla="*/ 111 w 320"/>
                <a:gd name="T3" fmla="*/ 111 h 321"/>
                <a:gd name="T4" fmla="*/ 34 w 320"/>
                <a:gd name="T5" fmla="*/ 111 h 321"/>
                <a:gd name="T6" fmla="*/ 0 w 320"/>
                <a:gd name="T7" fmla="*/ 142 h 321"/>
                <a:gd name="T8" fmla="*/ 0 w 320"/>
                <a:gd name="T9" fmla="*/ 179 h 321"/>
                <a:gd name="T10" fmla="*/ 34 w 320"/>
                <a:gd name="T11" fmla="*/ 210 h 321"/>
                <a:gd name="T12" fmla="*/ 111 w 320"/>
                <a:gd name="T13" fmla="*/ 210 h 321"/>
                <a:gd name="T14" fmla="*/ 111 w 320"/>
                <a:gd name="T15" fmla="*/ 286 h 321"/>
                <a:gd name="T16" fmla="*/ 141 w 320"/>
                <a:gd name="T17" fmla="*/ 321 h 321"/>
                <a:gd name="T18" fmla="*/ 179 w 320"/>
                <a:gd name="T19" fmla="*/ 321 h 321"/>
                <a:gd name="T20" fmla="*/ 209 w 320"/>
                <a:gd name="T21" fmla="*/ 286 h 321"/>
                <a:gd name="T22" fmla="*/ 209 w 320"/>
                <a:gd name="T23" fmla="*/ 210 h 321"/>
                <a:gd name="T24" fmla="*/ 286 w 320"/>
                <a:gd name="T25" fmla="*/ 210 h 321"/>
                <a:gd name="T26" fmla="*/ 320 w 320"/>
                <a:gd name="T27" fmla="*/ 179 h 321"/>
                <a:gd name="T28" fmla="*/ 320 w 320"/>
                <a:gd name="T29" fmla="*/ 142 h 321"/>
                <a:gd name="T30" fmla="*/ 286 w 320"/>
                <a:gd name="T31" fmla="*/ 111 h 321"/>
                <a:gd name="T32" fmla="*/ 209 w 320"/>
                <a:gd name="T33" fmla="*/ 111 h 321"/>
                <a:gd name="T34" fmla="*/ 209 w 320"/>
                <a:gd name="T35" fmla="*/ 35 h 321"/>
                <a:gd name="T36" fmla="*/ 179 w 320"/>
                <a:gd name="T37" fmla="*/ 0 h 321"/>
                <a:gd name="T38" fmla="*/ 141 w 320"/>
                <a:gd name="T39" fmla="*/ 0 h 321"/>
                <a:gd name="T40" fmla="*/ 111 w 320"/>
                <a:gd name="T41" fmla="*/ 3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21">
                  <a:moveTo>
                    <a:pt x="111" y="35"/>
                  </a:moveTo>
                  <a:cubicBezTo>
                    <a:pt x="111" y="111"/>
                    <a:pt x="111" y="111"/>
                    <a:pt x="111" y="111"/>
                  </a:cubicBezTo>
                  <a:cubicBezTo>
                    <a:pt x="34" y="111"/>
                    <a:pt x="34" y="111"/>
                    <a:pt x="34" y="111"/>
                  </a:cubicBezTo>
                  <a:cubicBezTo>
                    <a:pt x="15" y="111"/>
                    <a:pt x="0" y="125"/>
                    <a:pt x="0" y="142"/>
                  </a:cubicBezTo>
                  <a:cubicBezTo>
                    <a:pt x="0" y="179"/>
                    <a:pt x="0" y="179"/>
                    <a:pt x="0" y="179"/>
                  </a:cubicBezTo>
                  <a:cubicBezTo>
                    <a:pt x="0" y="196"/>
                    <a:pt x="15" y="210"/>
                    <a:pt x="34" y="210"/>
                  </a:cubicBezTo>
                  <a:cubicBezTo>
                    <a:pt x="111" y="210"/>
                    <a:pt x="111" y="210"/>
                    <a:pt x="111" y="210"/>
                  </a:cubicBezTo>
                  <a:cubicBezTo>
                    <a:pt x="111" y="286"/>
                    <a:pt x="111" y="286"/>
                    <a:pt x="111" y="286"/>
                  </a:cubicBezTo>
                  <a:cubicBezTo>
                    <a:pt x="111" y="305"/>
                    <a:pt x="125" y="321"/>
                    <a:pt x="141" y="321"/>
                  </a:cubicBezTo>
                  <a:cubicBezTo>
                    <a:pt x="179" y="321"/>
                    <a:pt x="179" y="321"/>
                    <a:pt x="179" y="321"/>
                  </a:cubicBezTo>
                  <a:cubicBezTo>
                    <a:pt x="196" y="321"/>
                    <a:pt x="209" y="305"/>
                    <a:pt x="209" y="286"/>
                  </a:cubicBezTo>
                  <a:cubicBezTo>
                    <a:pt x="209" y="210"/>
                    <a:pt x="209" y="210"/>
                    <a:pt x="209" y="210"/>
                  </a:cubicBezTo>
                  <a:cubicBezTo>
                    <a:pt x="286" y="210"/>
                    <a:pt x="286" y="210"/>
                    <a:pt x="286" y="210"/>
                  </a:cubicBezTo>
                  <a:cubicBezTo>
                    <a:pt x="305" y="210"/>
                    <a:pt x="320" y="196"/>
                    <a:pt x="320" y="179"/>
                  </a:cubicBezTo>
                  <a:cubicBezTo>
                    <a:pt x="320" y="142"/>
                    <a:pt x="320" y="142"/>
                    <a:pt x="320" y="142"/>
                  </a:cubicBezTo>
                  <a:cubicBezTo>
                    <a:pt x="320" y="125"/>
                    <a:pt x="305" y="111"/>
                    <a:pt x="286" y="111"/>
                  </a:cubicBezTo>
                  <a:cubicBezTo>
                    <a:pt x="209" y="111"/>
                    <a:pt x="209" y="111"/>
                    <a:pt x="209" y="111"/>
                  </a:cubicBezTo>
                  <a:cubicBezTo>
                    <a:pt x="209" y="35"/>
                    <a:pt x="209" y="35"/>
                    <a:pt x="209" y="35"/>
                  </a:cubicBezTo>
                  <a:cubicBezTo>
                    <a:pt x="209" y="16"/>
                    <a:pt x="196" y="0"/>
                    <a:pt x="179" y="0"/>
                  </a:cubicBezTo>
                  <a:cubicBezTo>
                    <a:pt x="141" y="0"/>
                    <a:pt x="141" y="0"/>
                    <a:pt x="141" y="0"/>
                  </a:cubicBezTo>
                  <a:cubicBezTo>
                    <a:pt x="125" y="0"/>
                    <a:pt x="111" y="16"/>
                    <a:pt x="11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1"/>
            <p:cNvSpPr>
              <a:spLocks/>
            </p:cNvSpPr>
            <p:nvPr/>
          </p:nvSpPr>
          <p:spPr bwMode="auto">
            <a:xfrm>
              <a:off x="2366" y="1766"/>
              <a:ext cx="423" cy="109"/>
            </a:xfrm>
            <a:custGeom>
              <a:avLst/>
              <a:gdLst>
                <a:gd name="T0" fmla="*/ 419 w 523"/>
                <a:gd name="T1" fmla="*/ 0 h 135"/>
                <a:gd name="T2" fmla="*/ 103 w 523"/>
                <a:gd name="T3" fmla="*/ 0 h 135"/>
                <a:gd name="T4" fmla="*/ 0 w 523"/>
                <a:gd name="T5" fmla="*/ 100 h 135"/>
                <a:gd name="T6" fmla="*/ 0 w 523"/>
                <a:gd name="T7" fmla="*/ 135 h 135"/>
                <a:gd name="T8" fmla="*/ 523 w 523"/>
                <a:gd name="T9" fmla="*/ 135 h 135"/>
                <a:gd name="T10" fmla="*/ 523 w 523"/>
                <a:gd name="T11" fmla="*/ 100 h 135"/>
                <a:gd name="T12" fmla="*/ 419 w 523"/>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523" h="135">
                  <a:moveTo>
                    <a:pt x="419" y="0"/>
                  </a:moveTo>
                  <a:cubicBezTo>
                    <a:pt x="103" y="0"/>
                    <a:pt x="103" y="0"/>
                    <a:pt x="103" y="0"/>
                  </a:cubicBezTo>
                  <a:cubicBezTo>
                    <a:pt x="46" y="0"/>
                    <a:pt x="0" y="45"/>
                    <a:pt x="0" y="100"/>
                  </a:cubicBezTo>
                  <a:cubicBezTo>
                    <a:pt x="0" y="135"/>
                    <a:pt x="0" y="135"/>
                    <a:pt x="0" y="135"/>
                  </a:cubicBezTo>
                  <a:cubicBezTo>
                    <a:pt x="523" y="135"/>
                    <a:pt x="523" y="135"/>
                    <a:pt x="523" y="135"/>
                  </a:cubicBezTo>
                  <a:cubicBezTo>
                    <a:pt x="523" y="100"/>
                    <a:pt x="523" y="100"/>
                    <a:pt x="523" y="100"/>
                  </a:cubicBezTo>
                  <a:cubicBezTo>
                    <a:pt x="523" y="45"/>
                    <a:pt x="477" y="0"/>
                    <a:pt x="4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12"/>
            <p:cNvSpPr>
              <a:spLocks noChangeArrowheads="1"/>
            </p:cNvSpPr>
            <p:nvPr/>
          </p:nvSpPr>
          <p:spPr bwMode="auto">
            <a:xfrm>
              <a:off x="2366" y="1901"/>
              <a:ext cx="423"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3"/>
            <p:cNvSpPr>
              <a:spLocks/>
            </p:cNvSpPr>
            <p:nvPr/>
          </p:nvSpPr>
          <p:spPr bwMode="auto">
            <a:xfrm>
              <a:off x="2366" y="2029"/>
              <a:ext cx="423" cy="101"/>
            </a:xfrm>
            <a:custGeom>
              <a:avLst/>
              <a:gdLst>
                <a:gd name="T0" fmla="*/ 410 w 523"/>
                <a:gd name="T1" fmla="*/ 53 h 126"/>
                <a:gd name="T2" fmla="*/ 452 w 523"/>
                <a:gd name="T3" fmla="*/ 4 h 126"/>
                <a:gd name="T4" fmla="*/ 506 w 523"/>
                <a:gd name="T5" fmla="*/ 4 h 126"/>
                <a:gd name="T6" fmla="*/ 523 w 523"/>
                <a:gd name="T7" fmla="*/ 8 h 126"/>
                <a:gd name="T8" fmla="*/ 523 w 523"/>
                <a:gd name="T9" fmla="*/ 0 h 126"/>
                <a:gd name="T10" fmla="*/ 0 w 523"/>
                <a:gd name="T11" fmla="*/ 0 h 126"/>
                <a:gd name="T12" fmla="*/ 0 w 523"/>
                <a:gd name="T13" fmla="*/ 126 h 126"/>
                <a:gd name="T14" fmla="*/ 410 w 523"/>
                <a:gd name="T15" fmla="*/ 126 h 126"/>
                <a:gd name="T16" fmla="*/ 410 w 523"/>
                <a:gd name="T17"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3" h="126">
                  <a:moveTo>
                    <a:pt x="410" y="53"/>
                  </a:moveTo>
                  <a:cubicBezTo>
                    <a:pt x="410" y="26"/>
                    <a:pt x="429" y="4"/>
                    <a:pt x="452" y="4"/>
                  </a:cubicBezTo>
                  <a:cubicBezTo>
                    <a:pt x="506" y="4"/>
                    <a:pt x="506" y="4"/>
                    <a:pt x="506" y="4"/>
                  </a:cubicBezTo>
                  <a:cubicBezTo>
                    <a:pt x="512" y="4"/>
                    <a:pt x="518" y="5"/>
                    <a:pt x="523" y="8"/>
                  </a:cubicBezTo>
                  <a:cubicBezTo>
                    <a:pt x="523" y="0"/>
                    <a:pt x="523" y="0"/>
                    <a:pt x="523" y="0"/>
                  </a:cubicBezTo>
                  <a:cubicBezTo>
                    <a:pt x="0" y="0"/>
                    <a:pt x="0" y="0"/>
                    <a:pt x="0" y="0"/>
                  </a:cubicBezTo>
                  <a:cubicBezTo>
                    <a:pt x="0" y="126"/>
                    <a:pt x="0" y="126"/>
                    <a:pt x="0" y="126"/>
                  </a:cubicBezTo>
                  <a:cubicBezTo>
                    <a:pt x="410" y="126"/>
                    <a:pt x="410" y="126"/>
                    <a:pt x="410" y="126"/>
                  </a:cubicBezTo>
                  <a:lnTo>
                    <a:pt x="41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4"/>
            <p:cNvSpPr>
              <a:spLocks/>
            </p:cNvSpPr>
            <p:nvPr/>
          </p:nvSpPr>
          <p:spPr bwMode="auto">
            <a:xfrm>
              <a:off x="2366" y="2156"/>
              <a:ext cx="332" cy="112"/>
            </a:xfrm>
            <a:custGeom>
              <a:avLst/>
              <a:gdLst>
                <a:gd name="T0" fmla="*/ 252 w 410"/>
                <a:gd name="T1" fmla="*/ 100 h 138"/>
                <a:gd name="T2" fmla="*/ 252 w 410"/>
                <a:gd name="T3" fmla="*/ 47 h 138"/>
                <a:gd name="T4" fmla="*/ 301 w 410"/>
                <a:gd name="T5" fmla="*/ 4 h 138"/>
                <a:gd name="T6" fmla="*/ 410 w 410"/>
                <a:gd name="T7" fmla="*/ 4 h 138"/>
                <a:gd name="T8" fmla="*/ 410 w 410"/>
                <a:gd name="T9" fmla="*/ 0 h 138"/>
                <a:gd name="T10" fmla="*/ 0 w 410"/>
                <a:gd name="T11" fmla="*/ 0 h 138"/>
                <a:gd name="T12" fmla="*/ 0 w 410"/>
                <a:gd name="T13" fmla="*/ 39 h 138"/>
                <a:gd name="T14" fmla="*/ 103 w 410"/>
                <a:gd name="T15" fmla="*/ 138 h 138"/>
                <a:gd name="T16" fmla="*/ 279 w 410"/>
                <a:gd name="T17" fmla="*/ 138 h 138"/>
                <a:gd name="T18" fmla="*/ 252 w 410"/>
                <a:gd name="T19" fmla="*/ 10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0" h="138">
                  <a:moveTo>
                    <a:pt x="252" y="100"/>
                  </a:moveTo>
                  <a:cubicBezTo>
                    <a:pt x="252" y="47"/>
                    <a:pt x="252" y="47"/>
                    <a:pt x="252" y="47"/>
                  </a:cubicBezTo>
                  <a:cubicBezTo>
                    <a:pt x="252" y="23"/>
                    <a:pt x="274" y="4"/>
                    <a:pt x="301" y="4"/>
                  </a:cubicBezTo>
                  <a:cubicBezTo>
                    <a:pt x="410" y="4"/>
                    <a:pt x="410" y="4"/>
                    <a:pt x="410" y="4"/>
                  </a:cubicBezTo>
                  <a:cubicBezTo>
                    <a:pt x="410" y="0"/>
                    <a:pt x="410" y="0"/>
                    <a:pt x="410" y="0"/>
                  </a:cubicBezTo>
                  <a:cubicBezTo>
                    <a:pt x="0" y="0"/>
                    <a:pt x="0" y="0"/>
                    <a:pt x="0" y="0"/>
                  </a:cubicBezTo>
                  <a:cubicBezTo>
                    <a:pt x="0" y="39"/>
                    <a:pt x="0" y="39"/>
                    <a:pt x="0" y="39"/>
                  </a:cubicBezTo>
                  <a:cubicBezTo>
                    <a:pt x="0" y="94"/>
                    <a:pt x="46" y="138"/>
                    <a:pt x="103" y="138"/>
                  </a:cubicBezTo>
                  <a:cubicBezTo>
                    <a:pt x="279" y="138"/>
                    <a:pt x="279" y="138"/>
                    <a:pt x="279" y="138"/>
                  </a:cubicBezTo>
                  <a:cubicBezTo>
                    <a:pt x="263" y="131"/>
                    <a:pt x="252" y="117"/>
                    <a:pt x="25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文本框 22"/>
          <p:cNvSpPr txBox="1"/>
          <p:nvPr/>
        </p:nvSpPr>
        <p:spPr>
          <a:xfrm>
            <a:off x="1955507" y="4076126"/>
            <a:ext cx="889134"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需求分析</a:t>
            </a:r>
          </a:p>
        </p:txBody>
      </p:sp>
      <p:sp>
        <p:nvSpPr>
          <p:cNvPr id="4" name="菱形 3"/>
          <p:cNvSpPr/>
          <p:nvPr/>
        </p:nvSpPr>
        <p:spPr>
          <a:xfrm>
            <a:off x="2929959" y="2541958"/>
            <a:ext cx="2583543" cy="2583543"/>
          </a:xfrm>
          <a:prstGeom prst="diamond">
            <a:avLst/>
          </a:prstGeom>
          <a:solidFill>
            <a:srgbClr val="29251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4804230" y="2541958"/>
            <a:ext cx="2583543" cy="2583543"/>
          </a:xfrm>
          <a:prstGeom prst="diamond">
            <a:avLst/>
          </a:prstGeom>
          <a:solidFill>
            <a:srgbClr val="302E3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6678501" y="2541958"/>
            <a:ext cx="2583543" cy="2583543"/>
          </a:xfrm>
          <a:prstGeom prst="diamond">
            <a:avLst/>
          </a:prstGeom>
          <a:solidFill>
            <a:srgbClr val="0F0F0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a:off x="8552770" y="2541958"/>
            <a:ext cx="2583543" cy="2583543"/>
          </a:xfrm>
          <a:prstGeom prst="diamond">
            <a:avLst/>
          </a:prstGeom>
          <a:solidFill>
            <a:srgbClr val="48B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Group 17"/>
          <p:cNvGrpSpPr>
            <a:grpSpLocks noChangeAspect="1"/>
          </p:cNvGrpSpPr>
          <p:nvPr/>
        </p:nvGrpSpPr>
        <p:grpSpPr bwMode="auto">
          <a:xfrm>
            <a:off x="5765066" y="3114043"/>
            <a:ext cx="685570" cy="719686"/>
            <a:chOff x="2889" y="1169"/>
            <a:chExt cx="1909" cy="2004"/>
          </a:xfrm>
          <a:solidFill>
            <a:schemeClr val="bg1"/>
          </a:solidFill>
        </p:grpSpPr>
        <p:sp>
          <p:nvSpPr>
            <p:cNvPr id="27" name="Rectangle 18"/>
            <p:cNvSpPr>
              <a:spLocks noChangeArrowheads="1"/>
            </p:cNvSpPr>
            <p:nvPr/>
          </p:nvSpPr>
          <p:spPr bwMode="auto">
            <a:xfrm>
              <a:off x="3603" y="2800"/>
              <a:ext cx="491"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3603" y="2964"/>
              <a:ext cx="491" cy="183"/>
            </a:xfrm>
            <a:custGeom>
              <a:avLst/>
              <a:gdLst>
                <a:gd name="T0" fmla="*/ 0 w 491"/>
                <a:gd name="T1" fmla="*/ 97 h 183"/>
                <a:gd name="T2" fmla="*/ 128 w 491"/>
                <a:gd name="T3" fmla="*/ 97 h 183"/>
                <a:gd name="T4" fmla="*/ 128 w 491"/>
                <a:gd name="T5" fmla="*/ 183 h 183"/>
                <a:gd name="T6" fmla="*/ 363 w 491"/>
                <a:gd name="T7" fmla="*/ 183 h 183"/>
                <a:gd name="T8" fmla="*/ 363 w 491"/>
                <a:gd name="T9" fmla="*/ 97 h 183"/>
                <a:gd name="T10" fmla="*/ 491 w 491"/>
                <a:gd name="T11" fmla="*/ 97 h 183"/>
                <a:gd name="T12" fmla="*/ 491 w 491"/>
                <a:gd name="T13" fmla="*/ 0 h 183"/>
                <a:gd name="T14" fmla="*/ 0 w 491"/>
                <a:gd name="T15" fmla="*/ 0 h 183"/>
                <a:gd name="T16" fmla="*/ 0 w 491"/>
                <a:gd name="T17"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183">
                  <a:moveTo>
                    <a:pt x="0" y="97"/>
                  </a:moveTo>
                  <a:lnTo>
                    <a:pt x="128" y="97"/>
                  </a:lnTo>
                  <a:lnTo>
                    <a:pt x="128" y="183"/>
                  </a:lnTo>
                  <a:lnTo>
                    <a:pt x="363" y="183"/>
                  </a:lnTo>
                  <a:lnTo>
                    <a:pt x="363" y="97"/>
                  </a:lnTo>
                  <a:lnTo>
                    <a:pt x="491" y="97"/>
                  </a:lnTo>
                  <a:lnTo>
                    <a:pt x="491" y="0"/>
                  </a:lnTo>
                  <a:lnTo>
                    <a:pt x="0" y="0"/>
                  </a:lnTo>
                  <a:lnTo>
                    <a:pt x="0"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
            <p:cNvSpPr>
              <a:spLocks noEditPoints="1"/>
            </p:cNvSpPr>
            <p:nvPr/>
          </p:nvSpPr>
          <p:spPr bwMode="auto">
            <a:xfrm>
              <a:off x="3304" y="1607"/>
              <a:ext cx="1088" cy="1110"/>
            </a:xfrm>
            <a:custGeom>
              <a:avLst/>
              <a:gdLst>
                <a:gd name="T0" fmla="*/ 229 w 459"/>
                <a:gd name="T1" fmla="*/ 0 h 468"/>
                <a:gd name="T2" fmla="*/ 0 w 459"/>
                <a:gd name="T3" fmla="*/ 229 h 468"/>
                <a:gd name="T4" fmla="*/ 121 w 459"/>
                <a:gd name="T5" fmla="*/ 431 h 468"/>
                <a:gd name="T6" fmla="*/ 121 w 459"/>
                <a:gd name="T7" fmla="*/ 468 h 468"/>
                <a:gd name="T8" fmla="*/ 327 w 459"/>
                <a:gd name="T9" fmla="*/ 468 h 468"/>
                <a:gd name="T10" fmla="*/ 327 w 459"/>
                <a:gd name="T11" fmla="*/ 436 h 468"/>
                <a:gd name="T12" fmla="*/ 459 w 459"/>
                <a:gd name="T13" fmla="*/ 229 h 468"/>
                <a:gd name="T14" fmla="*/ 229 w 459"/>
                <a:gd name="T15" fmla="*/ 0 h 468"/>
                <a:gd name="T16" fmla="*/ 231 w 459"/>
                <a:gd name="T17" fmla="*/ 380 h 468"/>
                <a:gd name="T18" fmla="*/ 229 w 459"/>
                <a:gd name="T19" fmla="*/ 379 h 468"/>
                <a:gd name="T20" fmla="*/ 228 w 459"/>
                <a:gd name="T21" fmla="*/ 380 h 468"/>
                <a:gd name="T22" fmla="*/ 125 w 459"/>
                <a:gd name="T23" fmla="*/ 278 h 468"/>
                <a:gd name="T24" fmla="*/ 156 w 459"/>
                <a:gd name="T25" fmla="*/ 247 h 468"/>
                <a:gd name="T26" fmla="*/ 229 w 459"/>
                <a:gd name="T27" fmla="*/ 320 h 468"/>
                <a:gd name="T28" fmla="*/ 302 w 459"/>
                <a:gd name="T29" fmla="*/ 247 h 468"/>
                <a:gd name="T30" fmla="*/ 334 w 459"/>
                <a:gd name="T31" fmla="*/ 278 h 468"/>
                <a:gd name="T32" fmla="*/ 231 w 459"/>
                <a:gd name="T33" fmla="*/ 38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468">
                  <a:moveTo>
                    <a:pt x="229" y="0"/>
                  </a:moveTo>
                  <a:cubicBezTo>
                    <a:pt x="103" y="0"/>
                    <a:pt x="0" y="102"/>
                    <a:pt x="0" y="229"/>
                  </a:cubicBezTo>
                  <a:cubicBezTo>
                    <a:pt x="0" y="317"/>
                    <a:pt x="49" y="393"/>
                    <a:pt x="121" y="431"/>
                  </a:cubicBezTo>
                  <a:cubicBezTo>
                    <a:pt x="121" y="468"/>
                    <a:pt x="121" y="468"/>
                    <a:pt x="121" y="468"/>
                  </a:cubicBezTo>
                  <a:cubicBezTo>
                    <a:pt x="327" y="468"/>
                    <a:pt x="327" y="468"/>
                    <a:pt x="327" y="468"/>
                  </a:cubicBezTo>
                  <a:cubicBezTo>
                    <a:pt x="327" y="436"/>
                    <a:pt x="327" y="436"/>
                    <a:pt x="327" y="436"/>
                  </a:cubicBezTo>
                  <a:cubicBezTo>
                    <a:pt x="405" y="400"/>
                    <a:pt x="459" y="321"/>
                    <a:pt x="459" y="229"/>
                  </a:cubicBezTo>
                  <a:cubicBezTo>
                    <a:pt x="459" y="102"/>
                    <a:pt x="356" y="0"/>
                    <a:pt x="229" y="0"/>
                  </a:cubicBezTo>
                  <a:close/>
                  <a:moveTo>
                    <a:pt x="231" y="380"/>
                  </a:moveTo>
                  <a:cubicBezTo>
                    <a:pt x="229" y="379"/>
                    <a:pt x="229" y="379"/>
                    <a:pt x="229" y="379"/>
                  </a:cubicBezTo>
                  <a:cubicBezTo>
                    <a:pt x="228" y="380"/>
                    <a:pt x="228" y="380"/>
                    <a:pt x="228" y="380"/>
                  </a:cubicBezTo>
                  <a:cubicBezTo>
                    <a:pt x="125" y="278"/>
                    <a:pt x="125" y="278"/>
                    <a:pt x="125" y="278"/>
                  </a:cubicBezTo>
                  <a:cubicBezTo>
                    <a:pt x="156" y="247"/>
                    <a:pt x="156" y="247"/>
                    <a:pt x="156" y="247"/>
                  </a:cubicBezTo>
                  <a:cubicBezTo>
                    <a:pt x="229" y="320"/>
                    <a:pt x="229" y="320"/>
                    <a:pt x="229" y="320"/>
                  </a:cubicBezTo>
                  <a:cubicBezTo>
                    <a:pt x="302" y="247"/>
                    <a:pt x="302" y="247"/>
                    <a:pt x="302" y="247"/>
                  </a:cubicBezTo>
                  <a:cubicBezTo>
                    <a:pt x="334" y="278"/>
                    <a:pt x="334" y="278"/>
                    <a:pt x="334" y="278"/>
                  </a:cubicBezTo>
                  <a:lnTo>
                    <a:pt x="231"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
            <p:cNvSpPr>
              <a:spLocks/>
            </p:cNvSpPr>
            <p:nvPr/>
          </p:nvSpPr>
          <p:spPr bwMode="auto">
            <a:xfrm>
              <a:off x="3752" y="1169"/>
              <a:ext cx="192" cy="325"/>
            </a:xfrm>
            <a:custGeom>
              <a:avLst/>
              <a:gdLst>
                <a:gd name="T0" fmla="*/ 40 w 81"/>
                <a:gd name="T1" fmla="*/ 137 h 137"/>
                <a:gd name="T2" fmla="*/ 81 w 81"/>
                <a:gd name="T3" fmla="*/ 97 h 137"/>
                <a:gd name="T4" fmla="*/ 81 w 81"/>
                <a:gd name="T5" fmla="*/ 41 h 137"/>
                <a:gd name="T6" fmla="*/ 40 w 81"/>
                <a:gd name="T7" fmla="*/ 0 h 137"/>
                <a:gd name="T8" fmla="*/ 0 w 81"/>
                <a:gd name="T9" fmla="*/ 41 h 137"/>
                <a:gd name="T10" fmla="*/ 0 w 81"/>
                <a:gd name="T11" fmla="*/ 97 h 137"/>
                <a:gd name="T12" fmla="*/ 40 w 81"/>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 h="137">
                  <a:moveTo>
                    <a:pt x="40" y="137"/>
                  </a:moveTo>
                  <a:cubicBezTo>
                    <a:pt x="63" y="137"/>
                    <a:pt x="81" y="119"/>
                    <a:pt x="81" y="97"/>
                  </a:cubicBezTo>
                  <a:cubicBezTo>
                    <a:pt x="81" y="41"/>
                    <a:pt x="81" y="41"/>
                    <a:pt x="81" y="41"/>
                  </a:cubicBezTo>
                  <a:cubicBezTo>
                    <a:pt x="81" y="18"/>
                    <a:pt x="63" y="0"/>
                    <a:pt x="40" y="0"/>
                  </a:cubicBezTo>
                  <a:cubicBezTo>
                    <a:pt x="18" y="0"/>
                    <a:pt x="0" y="18"/>
                    <a:pt x="0" y="41"/>
                  </a:cubicBezTo>
                  <a:cubicBezTo>
                    <a:pt x="0" y="97"/>
                    <a:pt x="0" y="97"/>
                    <a:pt x="0" y="97"/>
                  </a:cubicBezTo>
                  <a:cubicBezTo>
                    <a:pt x="0" y="119"/>
                    <a:pt x="18" y="137"/>
                    <a:pt x="4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
            <p:cNvSpPr>
              <a:spLocks/>
            </p:cNvSpPr>
            <p:nvPr/>
          </p:nvSpPr>
          <p:spPr bwMode="auto">
            <a:xfrm>
              <a:off x="4108" y="1280"/>
              <a:ext cx="287" cy="335"/>
            </a:xfrm>
            <a:custGeom>
              <a:avLst/>
              <a:gdLst>
                <a:gd name="T0" fmla="*/ 26 w 121"/>
                <a:gd name="T1" fmla="*/ 129 h 141"/>
                <a:gd name="T2" fmla="*/ 81 w 121"/>
                <a:gd name="T3" fmla="*/ 115 h 141"/>
                <a:gd name="T4" fmla="*/ 110 w 121"/>
                <a:gd name="T5" fmla="*/ 67 h 141"/>
                <a:gd name="T6" fmla="*/ 96 w 121"/>
                <a:gd name="T7" fmla="*/ 12 h 141"/>
                <a:gd name="T8" fmla="*/ 41 w 121"/>
                <a:gd name="T9" fmla="*/ 26 h 141"/>
                <a:gd name="T10" fmla="*/ 12 w 121"/>
                <a:gd name="T11" fmla="*/ 74 h 141"/>
                <a:gd name="T12" fmla="*/ 26 w 121"/>
                <a:gd name="T13" fmla="*/ 129 h 141"/>
              </a:gdLst>
              <a:ahLst/>
              <a:cxnLst>
                <a:cxn ang="0">
                  <a:pos x="T0" y="T1"/>
                </a:cxn>
                <a:cxn ang="0">
                  <a:pos x="T2" y="T3"/>
                </a:cxn>
                <a:cxn ang="0">
                  <a:pos x="T4" y="T5"/>
                </a:cxn>
                <a:cxn ang="0">
                  <a:pos x="T6" y="T7"/>
                </a:cxn>
                <a:cxn ang="0">
                  <a:pos x="T8" y="T9"/>
                </a:cxn>
                <a:cxn ang="0">
                  <a:pos x="T10" y="T11"/>
                </a:cxn>
                <a:cxn ang="0">
                  <a:pos x="T12" y="T13"/>
                </a:cxn>
              </a:cxnLst>
              <a:rect l="0" t="0" r="r" b="b"/>
              <a:pathLst>
                <a:path w="121" h="141">
                  <a:moveTo>
                    <a:pt x="26" y="129"/>
                  </a:moveTo>
                  <a:cubicBezTo>
                    <a:pt x="45" y="141"/>
                    <a:pt x="70" y="135"/>
                    <a:pt x="81" y="115"/>
                  </a:cubicBezTo>
                  <a:cubicBezTo>
                    <a:pt x="110" y="67"/>
                    <a:pt x="110" y="67"/>
                    <a:pt x="110" y="67"/>
                  </a:cubicBezTo>
                  <a:cubicBezTo>
                    <a:pt x="121" y="48"/>
                    <a:pt x="115" y="23"/>
                    <a:pt x="96" y="12"/>
                  </a:cubicBezTo>
                  <a:cubicBezTo>
                    <a:pt x="77" y="0"/>
                    <a:pt x="52" y="7"/>
                    <a:pt x="41" y="26"/>
                  </a:cubicBezTo>
                  <a:cubicBezTo>
                    <a:pt x="12" y="74"/>
                    <a:pt x="12" y="74"/>
                    <a:pt x="12" y="74"/>
                  </a:cubicBezTo>
                  <a:cubicBezTo>
                    <a:pt x="0" y="93"/>
                    <a:pt x="7" y="118"/>
                    <a:pt x="26"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p:cNvSpPr>
            <p:nvPr/>
          </p:nvSpPr>
          <p:spPr bwMode="auto">
            <a:xfrm>
              <a:off x="4373" y="1612"/>
              <a:ext cx="335" cy="282"/>
            </a:xfrm>
            <a:custGeom>
              <a:avLst/>
              <a:gdLst>
                <a:gd name="T0" fmla="*/ 65 w 141"/>
                <a:gd name="T1" fmla="*/ 108 h 119"/>
                <a:gd name="T2" fmla="*/ 115 w 141"/>
                <a:gd name="T3" fmla="*/ 81 h 119"/>
                <a:gd name="T4" fmla="*/ 131 w 141"/>
                <a:gd name="T5" fmla="*/ 27 h 119"/>
                <a:gd name="T6" fmla="*/ 76 w 141"/>
                <a:gd name="T7" fmla="*/ 11 h 119"/>
                <a:gd name="T8" fmla="*/ 27 w 141"/>
                <a:gd name="T9" fmla="*/ 38 h 119"/>
                <a:gd name="T10" fmla="*/ 10 w 141"/>
                <a:gd name="T11" fmla="*/ 92 h 119"/>
                <a:gd name="T12" fmla="*/ 65 w 141"/>
                <a:gd name="T13" fmla="*/ 108 h 119"/>
              </a:gdLst>
              <a:ahLst/>
              <a:cxnLst>
                <a:cxn ang="0">
                  <a:pos x="T0" y="T1"/>
                </a:cxn>
                <a:cxn ang="0">
                  <a:pos x="T2" y="T3"/>
                </a:cxn>
                <a:cxn ang="0">
                  <a:pos x="T4" y="T5"/>
                </a:cxn>
                <a:cxn ang="0">
                  <a:pos x="T6" y="T7"/>
                </a:cxn>
                <a:cxn ang="0">
                  <a:pos x="T8" y="T9"/>
                </a:cxn>
                <a:cxn ang="0">
                  <a:pos x="T10" y="T11"/>
                </a:cxn>
                <a:cxn ang="0">
                  <a:pos x="T12" y="T13"/>
                </a:cxn>
              </a:cxnLst>
              <a:rect l="0" t="0" r="r" b="b"/>
              <a:pathLst>
                <a:path w="141" h="119">
                  <a:moveTo>
                    <a:pt x="65" y="108"/>
                  </a:moveTo>
                  <a:cubicBezTo>
                    <a:pt x="115" y="81"/>
                    <a:pt x="115" y="81"/>
                    <a:pt x="115" y="81"/>
                  </a:cubicBezTo>
                  <a:cubicBezTo>
                    <a:pt x="134" y="71"/>
                    <a:pt x="141" y="46"/>
                    <a:pt x="131" y="27"/>
                  </a:cubicBezTo>
                  <a:cubicBezTo>
                    <a:pt x="120" y="7"/>
                    <a:pt x="96" y="0"/>
                    <a:pt x="76" y="11"/>
                  </a:cubicBezTo>
                  <a:cubicBezTo>
                    <a:pt x="27" y="38"/>
                    <a:pt x="27" y="38"/>
                    <a:pt x="27" y="38"/>
                  </a:cubicBezTo>
                  <a:cubicBezTo>
                    <a:pt x="7" y="48"/>
                    <a:pt x="0" y="73"/>
                    <a:pt x="10" y="92"/>
                  </a:cubicBezTo>
                  <a:cubicBezTo>
                    <a:pt x="21" y="112"/>
                    <a:pt x="45" y="119"/>
                    <a:pt x="6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4"/>
            <p:cNvSpPr>
              <a:spLocks/>
            </p:cNvSpPr>
            <p:nvPr/>
          </p:nvSpPr>
          <p:spPr bwMode="auto">
            <a:xfrm>
              <a:off x="4468" y="2063"/>
              <a:ext cx="330" cy="201"/>
            </a:xfrm>
            <a:custGeom>
              <a:avLst/>
              <a:gdLst>
                <a:gd name="T0" fmla="*/ 99 w 139"/>
                <a:gd name="T1" fmla="*/ 3 h 85"/>
                <a:gd name="T2" fmla="*/ 43 w 139"/>
                <a:gd name="T3" fmla="*/ 1 h 85"/>
                <a:gd name="T4" fmla="*/ 1 w 139"/>
                <a:gd name="T5" fmla="*/ 40 h 85"/>
                <a:gd name="T6" fmla="*/ 39 w 139"/>
                <a:gd name="T7" fmla="*/ 82 h 85"/>
                <a:gd name="T8" fmla="*/ 96 w 139"/>
                <a:gd name="T9" fmla="*/ 84 h 85"/>
                <a:gd name="T10" fmla="*/ 138 w 139"/>
                <a:gd name="T11" fmla="*/ 45 h 85"/>
                <a:gd name="T12" fmla="*/ 99 w 139"/>
                <a:gd name="T13" fmla="*/ 3 h 85"/>
              </a:gdLst>
              <a:ahLst/>
              <a:cxnLst>
                <a:cxn ang="0">
                  <a:pos x="T0" y="T1"/>
                </a:cxn>
                <a:cxn ang="0">
                  <a:pos x="T2" y="T3"/>
                </a:cxn>
                <a:cxn ang="0">
                  <a:pos x="T4" y="T5"/>
                </a:cxn>
                <a:cxn ang="0">
                  <a:pos x="T6" y="T7"/>
                </a:cxn>
                <a:cxn ang="0">
                  <a:pos x="T8" y="T9"/>
                </a:cxn>
                <a:cxn ang="0">
                  <a:pos x="T10" y="T11"/>
                </a:cxn>
                <a:cxn ang="0">
                  <a:pos x="T12" y="T13"/>
                </a:cxn>
              </a:cxnLst>
              <a:rect l="0" t="0" r="r" b="b"/>
              <a:pathLst>
                <a:path w="139" h="85">
                  <a:moveTo>
                    <a:pt x="99" y="3"/>
                  </a:moveTo>
                  <a:cubicBezTo>
                    <a:pt x="43" y="1"/>
                    <a:pt x="43" y="1"/>
                    <a:pt x="43" y="1"/>
                  </a:cubicBezTo>
                  <a:cubicBezTo>
                    <a:pt x="20" y="0"/>
                    <a:pt x="2" y="18"/>
                    <a:pt x="1" y="40"/>
                  </a:cubicBezTo>
                  <a:cubicBezTo>
                    <a:pt x="0" y="62"/>
                    <a:pt x="17" y="81"/>
                    <a:pt x="39" y="82"/>
                  </a:cubicBezTo>
                  <a:cubicBezTo>
                    <a:pt x="96" y="84"/>
                    <a:pt x="96" y="84"/>
                    <a:pt x="96" y="84"/>
                  </a:cubicBezTo>
                  <a:cubicBezTo>
                    <a:pt x="118" y="85"/>
                    <a:pt x="137" y="67"/>
                    <a:pt x="138" y="45"/>
                  </a:cubicBezTo>
                  <a:cubicBezTo>
                    <a:pt x="139" y="23"/>
                    <a:pt x="121" y="4"/>
                    <a:pt x="9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5"/>
            <p:cNvSpPr>
              <a:spLocks/>
            </p:cNvSpPr>
            <p:nvPr/>
          </p:nvSpPr>
          <p:spPr bwMode="auto">
            <a:xfrm>
              <a:off x="4335" y="2419"/>
              <a:ext cx="332" cy="289"/>
            </a:xfrm>
            <a:custGeom>
              <a:avLst/>
              <a:gdLst>
                <a:gd name="T0" fmla="*/ 116 w 140"/>
                <a:gd name="T1" fmla="*/ 42 h 122"/>
                <a:gd name="T2" fmla="*/ 68 w 140"/>
                <a:gd name="T3" fmla="*/ 12 h 122"/>
                <a:gd name="T4" fmla="*/ 13 w 140"/>
                <a:gd name="T5" fmla="*/ 24 h 122"/>
                <a:gd name="T6" fmla="*/ 24 w 140"/>
                <a:gd name="T7" fmla="*/ 79 h 122"/>
                <a:gd name="T8" fmla="*/ 72 w 140"/>
                <a:gd name="T9" fmla="*/ 110 h 122"/>
                <a:gd name="T10" fmla="*/ 128 w 140"/>
                <a:gd name="T11" fmla="*/ 98 h 122"/>
                <a:gd name="T12" fmla="*/ 116 w 140"/>
                <a:gd name="T13" fmla="*/ 42 h 122"/>
              </a:gdLst>
              <a:ahLst/>
              <a:cxnLst>
                <a:cxn ang="0">
                  <a:pos x="T0" y="T1"/>
                </a:cxn>
                <a:cxn ang="0">
                  <a:pos x="T2" y="T3"/>
                </a:cxn>
                <a:cxn ang="0">
                  <a:pos x="T4" y="T5"/>
                </a:cxn>
                <a:cxn ang="0">
                  <a:pos x="T6" y="T7"/>
                </a:cxn>
                <a:cxn ang="0">
                  <a:pos x="T8" y="T9"/>
                </a:cxn>
                <a:cxn ang="0">
                  <a:pos x="T10" y="T11"/>
                </a:cxn>
                <a:cxn ang="0">
                  <a:pos x="T12" y="T13"/>
                </a:cxn>
              </a:cxnLst>
              <a:rect l="0" t="0" r="r" b="b"/>
              <a:pathLst>
                <a:path w="140" h="122">
                  <a:moveTo>
                    <a:pt x="116" y="42"/>
                  </a:moveTo>
                  <a:cubicBezTo>
                    <a:pt x="68" y="12"/>
                    <a:pt x="68" y="12"/>
                    <a:pt x="68" y="12"/>
                  </a:cubicBezTo>
                  <a:cubicBezTo>
                    <a:pt x="50" y="0"/>
                    <a:pt x="25" y="5"/>
                    <a:pt x="13" y="24"/>
                  </a:cubicBezTo>
                  <a:cubicBezTo>
                    <a:pt x="0" y="42"/>
                    <a:pt x="6" y="67"/>
                    <a:pt x="24" y="79"/>
                  </a:cubicBezTo>
                  <a:cubicBezTo>
                    <a:pt x="72" y="110"/>
                    <a:pt x="72" y="110"/>
                    <a:pt x="72" y="110"/>
                  </a:cubicBezTo>
                  <a:cubicBezTo>
                    <a:pt x="90" y="122"/>
                    <a:pt x="115" y="117"/>
                    <a:pt x="128" y="98"/>
                  </a:cubicBezTo>
                  <a:cubicBezTo>
                    <a:pt x="140" y="80"/>
                    <a:pt x="134" y="55"/>
                    <a:pt x="11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6"/>
            <p:cNvSpPr>
              <a:spLocks/>
            </p:cNvSpPr>
            <p:nvPr/>
          </p:nvSpPr>
          <p:spPr bwMode="auto">
            <a:xfrm>
              <a:off x="3290" y="1280"/>
              <a:ext cx="287" cy="335"/>
            </a:xfrm>
            <a:custGeom>
              <a:avLst/>
              <a:gdLst>
                <a:gd name="T0" fmla="*/ 40 w 121"/>
                <a:gd name="T1" fmla="*/ 115 h 141"/>
                <a:gd name="T2" fmla="*/ 95 w 121"/>
                <a:gd name="T3" fmla="*/ 129 h 141"/>
                <a:gd name="T4" fmla="*/ 109 w 121"/>
                <a:gd name="T5" fmla="*/ 74 h 141"/>
                <a:gd name="T6" fmla="*/ 80 w 121"/>
                <a:gd name="T7" fmla="*/ 26 h 141"/>
                <a:gd name="T8" fmla="*/ 25 w 121"/>
                <a:gd name="T9" fmla="*/ 12 h 141"/>
                <a:gd name="T10" fmla="*/ 11 w 121"/>
                <a:gd name="T11" fmla="*/ 67 h 141"/>
                <a:gd name="T12" fmla="*/ 40 w 121"/>
                <a:gd name="T13" fmla="*/ 115 h 141"/>
              </a:gdLst>
              <a:ahLst/>
              <a:cxnLst>
                <a:cxn ang="0">
                  <a:pos x="T0" y="T1"/>
                </a:cxn>
                <a:cxn ang="0">
                  <a:pos x="T2" y="T3"/>
                </a:cxn>
                <a:cxn ang="0">
                  <a:pos x="T4" y="T5"/>
                </a:cxn>
                <a:cxn ang="0">
                  <a:pos x="T6" y="T7"/>
                </a:cxn>
                <a:cxn ang="0">
                  <a:pos x="T8" y="T9"/>
                </a:cxn>
                <a:cxn ang="0">
                  <a:pos x="T10" y="T11"/>
                </a:cxn>
                <a:cxn ang="0">
                  <a:pos x="T12" y="T13"/>
                </a:cxn>
              </a:cxnLst>
              <a:rect l="0" t="0" r="r" b="b"/>
              <a:pathLst>
                <a:path w="121" h="141">
                  <a:moveTo>
                    <a:pt x="40" y="115"/>
                  </a:moveTo>
                  <a:cubicBezTo>
                    <a:pt x="51" y="135"/>
                    <a:pt x="76" y="141"/>
                    <a:pt x="95" y="129"/>
                  </a:cubicBezTo>
                  <a:cubicBezTo>
                    <a:pt x="114" y="118"/>
                    <a:pt x="121" y="93"/>
                    <a:pt x="109" y="74"/>
                  </a:cubicBezTo>
                  <a:cubicBezTo>
                    <a:pt x="80" y="26"/>
                    <a:pt x="80" y="26"/>
                    <a:pt x="80" y="26"/>
                  </a:cubicBezTo>
                  <a:cubicBezTo>
                    <a:pt x="69" y="7"/>
                    <a:pt x="44" y="0"/>
                    <a:pt x="25" y="12"/>
                  </a:cubicBezTo>
                  <a:cubicBezTo>
                    <a:pt x="6" y="23"/>
                    <a:pt x="0" y="48"/>
                    <a:pt x="11" y="67"/>
                  </a:cubicBezTo>
                  <a:lnTo>
                    <a:pt x="4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7"/>
            <p:cNvSpPr>
              <a:spLocks/>
            </p:cNvSpPr>
            <p:nvPr/>
          </p:nvSpPr>
          <p:spPr bwMode="auto">
            <a:xfrm>
              <a:off x="2977" y="1612"/>
              <a:ext cx="334" cy="282"/>
            </a:xfrm>
            <a:custGeom>
              <a:avLst/>
              <a:gdLst>
                <a:gd name="T0" fmla="*/ 27 w 141"/>
                <a:gd name="T1" fmla="*/ 81 h 119"/>
                <a:gd name="T2" fmla="*/ 76 w 141"/>
                <a:gd name="T3" fmla="*/ 108 h 119"/>
                <a:gd name="T4" fmla="*/ 131 w 141"/>
                <a:gd name="T5" fmla="*/ 92 h 119"/>
                <a:gd name="T6" fmla="*/ 115 w 141"/>
                <a:gd name="T7" fmla="*/ 38 h 119"/>
                <a:gd name="T8" fmla="*/ 65 w 141"/>
                <a:gd name="T9" fmla="*/ 11 h 119"/>
                <a:gd name="T10" fmla="*/ 10 w 141"/>
                <a:gd name="T11" fmla="*/ 27 h 119"/>
                <a:gd name="T12" fmla="*/ 27 w 141"/>
                <a:gd name="T13" fmla="*/ 81 h 119"/>
              </a:gdLst>
              <a:ahLst/>
              <a:cxnLst>
                <a:cxn ang="0">
                  <a:pos x="T0" y="T1"/>
                </a:cxn>
                <a:cxn ang="0">
                  <a:pos x="T2" y="T3"/>
                </a:cxn>
                <a:cxn ang="0">
                  <a:pos x="T4" y="T5"/>
                </a:cxn>
                <a:cxn ang="0">
                  <a:pos x="T6" y="T7"/>
                </a:cxn>
                <a:cxn ang="0">
                  <a:pos x="T8" y="T9"/>
                </a:cxn>
                <a:cxn ang="0">
                  <a:pos x="T10" y="T11"/>
                </a:cxn>
                <a:cxn ang="0">
                  <a:pos x="T12" y="T13"/>
                </a:cxn>
              </a:cxnLst>
              <a:rect l="0" t="0" r="r" b="b"/>
              <a:pathLst>
                <a:path w="141" h="119">
                  <a:moveTo>
                    <a:pt x="27" y="81"/>
                  </a:moveTo>
                  <a:cubicBezTo>
                    <a:pt x="76" y="108"/>
                    <a:pt x="76" y="108"/>
                    <a:pt x="76" y="108"/>
                  </a:cubicBezTo>
                  <a:cubicBezTo>
                    <a:pt x="96" y="119"/>
                    <a:pt x="120" y="112"/>
                    <a:pt x="131" y="92"/>
                  </a:cubicBezTo>
                  <a:cubicBezTo>
                    <a:pt x="141" y="73"/>
                    <a:pt x="134" y="48"/>
                    <a:pt x="115" y="38"/>
                  </a:cubicBezTo>
                  <a:cubicBezTo>
                    <a:pt x="65" y="11"/>
                    <a:pt x="65" y="11"/>
                    <a:pt x="65" y="11"/>
                  </a:cubicBezTo>
                  <a:cubicBezTo>
                    <a:pt x="46" y="0"/>
                    <a:pt x="21" y="7"/>
                    <a:pt x="10" y="27"/>
                  </a:cubicBezTo>
                  <a:cubicBezTo>
                    <a:pt x="0" y="46"/>
                    <a:pt x="7" y="71"/>
                    <a:pt x="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8"/>
            <p:cNvSpPr>
              <a:spLocks/>
            </p:cNvSpPr>
            <p:nvPr/>
          </p:nvSpPr>
          <p:spPr bwMode="auto">
            <a:xfrm>
              <a:off x="2889" y="2063"/>
              <a:ext cx="327" cy="201"/>
            </a:xfrm>
            <a:custGeom>
              <a:avLst/>
              <a:gdLst>
                <a:gd name="T0" fmla="*/ 137 w 138"/>
                <a:gd name="T1" fmla="*/ 40 h 85"/>
                <a:gd name="T2" fmla="*/ 96 w 138"/>
                <a:gd name="T3" fmla="*/ 1 h 85"/>
                <a:gd name="T4" fmla="*/ 39 w 138"/>
                <a:gd name="T5" fmla="*/ 3 h 85"/>
                <a:gd name="T6" fmla="*/ 1 w 138"/>
                <a:gd name="T7" fmla="*/ 45 h 85"/>
                <a:gd name="T8" fmla="*/ 42 w 138"/>
                <a:gd name="T9" fmla="*/ 84 h 85"/>
                <a:gd name="T10" fmla="*/ 99 w 138"/>
                <a:gd name="T11" fmla="*/ 82 h 85"/>
                <a:gd name="T12" fmla="*/ 137 w 138"/>
                <a:gd name="T13" fmla="*/ 40 h 85"/>
              </a:gdLst>
              <a:ahLst/>
              <a:cxnLst>
                <a:cxn ang="0">
                  <a:pos x="T0" y="T1"/>
                </a:cxn>
                <a:cxn ang="0">
                  <a:pos x="T2" y="T3"/>
                </a:cxn>
                <a:cxn ang="0">
                  <a:pos x="T4" y="T5"/>
                </a:cxn>
                <a:cxn ang="0">
                  <a:pos x="T6" y="T7"/>
                </a:cxn>
                <a:cxn ang="0">
                  <a:pos x="T8" y="T9"/>
                </a:cxn>
                <a:cxn ang="0">
                  <a:pos x="T10" y="T11"/>
                </a:cxn>
                <a:cxn ang="0">
                  <a:pos x="T12" y="T13"/>
                </a:cxn>
              </a:cxnLst>
              <a:rect l="0" t="0" r="r" b="b"/>
              <a:pathLst>
                <a:path w="138" h="85">
                  <a:moveTo>
                    <a:pt x="137" y="40"/>
                  </a:moveTo>
                  <a:cubicBezTo>
                    <a:pt x="137" y="18"/>
                    <a:pt x="118" y="0"/>
                    <a:pt x="96" y="1"/>
                  </a:cubicBezTo>
                  <a:cubicBezTo>
                    <a:pt x="39" y="3"/>
                    <a:pt x="39" y="3"/>
                    <a:pt x="39" y="3"/>
                  </a:cubicBezTo>
                  <a:cubicBezTo>
                    <a:pt x="17" y="4"/>
                    <a:pt x="0" y="23"/>
                    <a:pt x="1" y="45"/>
                  </a:cubicBezTo>
                  <a:cubicBezTo>
                    <a:pt x="1" y="67"/>
                    <a:pt x="20" y="85"/>
                    <a:pt x="42" y="84"/>
                  </a:cubicBezTo>
                  <a:cubicBezTo>
                    <a:pt x="99" y="82"/>
                    <a:pt x="99" y="82"/>
                    <a:pt x="99" y="82"/>
                  </a:cubicBezTo>
                  <a:cubicBezTo>
                    <a:pt x="121" y="81"/>
                    <a:pt x="138" y="62"/>
                    <a:pt x="13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9"/>
            <p:cNvSpPr>
              <a:spLocks/>
            </p:cNvSpPr>
            <p:nvPr/>
          </p:nvSpPr>
          <p:spPr bwMode="auto">
            <a:xfrm>
              <a:off x="3020" y="2419"/>
              <a:ext cx="329" cy="289"/>
            </a:xfrm>
            <a:custGeom>
              <a:avLst/>
              <a:gdLst>
                <a:gd name="T0" fmla="*/ 71 w 139"/>
                <a:gd name="T1" fmla="*/ 12 h 122"/>
                <a:gd name="T2" fmla="*/ 24 w 139"/>
                <a:gd name="T3" fmla="*/ 42 h 122"/>
                <a:gd name="T4" fmla="*/ 12 w 139"/>
                <a:gd name="T5" fmla="*/ 98 h 122"/>
                <a:gd name="T6" fmla="*/ 67 w 139"/>
                <a:gd name="T7" fmla="*/ 110 h 122"/>
                <a:gd name="T8" fmla="*/ 115 w 139"/>
                <a:gd name="T9" fmla="*/ 79 h 122"/>
                <a:gd name="T10" fmla="*/ 127 w 139"/>
                <a:gd name="T11" fmla="*/ 24 h 122"/>
                <a:gd name="T12" fmla="*/ 71 w 139"/>
                <a:gd name="T13" fmla="*/ 12 h 122"/>
              </a:gdLst>
              <a:ahLst/>
              <a:cxnLst>
                <a:cxn ang="0">
                  <a:pos x="T0" y="T1"/>
                </a:cxn>
                <a:cxn ang="0">
                  <a:pos x="T2" y="T3"/>
                </a:cxn>
                <a:cxn ang="0">
                  <a:pos x="T4" y="T5"/>
                </a:cxn>
                <a:cxn ang="0">
                  <a:pos x="T6" y="T7"/>
                </a:cxn>
                <a:cxn ang="0">
                  <a:pos x="T8" y="T9"/>
                </a:cxn>
                <a:cxn ang="0">
                  <a:pos x="T10" y="T11"/>
                </a:cxn>
                <a:cxn ang="0">
                  <a:pos x="T12" y="T13"/>
                </a:cxn>
              </a:cxnLst>
              <a:rect l="0" t="0" r="r" b="b"/>
              <a:pathLst>
                <a:path w="139" h="122">
                  <a:moveTo>
                    <a:pt x="71" y="12"/>
                  </a:moveTo>
                  <a:cubicBezTo>
                    <a:pt x="24" y="42"/>
                    <a:pt x="24" y="42"/>
                    <a:pt x="24" y="42"/>
                  </a:cubicBezTo>
                  <a:cubicBezTo>
                    <a:pt x="5" y="55"/>
                    <a:pt x="0" y="80"/>
                    <a:pt x="12" y="98"/>
                  </a:cubicBezTo>
                  <a:cubicBezTo>
                    <a:pt x="24" y="117"/>
                    <a:pt x="49" y="122"/>
                    <a:pt x="67" y="110"/>
                  </a:cubicBezTo>
                  <a:cubicBezTo>
                    <a:pt x="115" y="79"/>
                    <a:pt x="115" y="79"/>
                    <a:pt x="115" y="79"/>
                  </a:cubicBezTo>
                  <a:cubicBezTo>
                    <a:pt x="133" y="67"/>
                    <a:pt x="139" y="42"/>
                    <a:pt x="127" y="24"/>
                  </a:cubicBezTo>
                  <a:cubicBezTo>
                    <a:pt x="114" y="5"/>
                    <a:pt x="90" y="0"/>
                    <a:pt x="7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18"/>
            <p:cNvSpPr>
              <a:spLocks noChangeArrowheads="1"/>
            </p:cNvSpPr>
            <p:nvPr/>
          </p:nvSpPr>
          <p:spPr bwMode="auto">
            <a:xfrm>
              <a:off x="3596" y="2826"/>
              <a:ext cx="491"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
            <p:cNvSpPr>
              <a:spLocks/>
            </p:cNvSpPr>
            <p:nvPr/>
          </p:nvSpPr>
          <p:spPr bwMode="auto">
            <a:xfrm>
              <a:off x="3596" y="2990"/>
              <a:ext cx="491" cy="183"/>
            </a:xfrm>
            <a:custGeom>
              <a:avLst/>
              <a:gdLst>
                <a:gd name="T0" fmla="*/ 0 w 491"/>
                <a:gd name="T1" fmla="*/ 97 h 183"/>
                <a:gd name="T2" fmla="*/ 128 w 491"/>
                <a:gd name="T3" fmla="*/ 97 h 183"/>
                <a:gd name="T4" fmla="*/ 128 w 491"/>
                <a:gd name="T5" fmla="*/ 183 h 183"/>
                <a:gd name="T6" fmla="*/ 363 w 491"/>
                <a:gd name="T7" fmla="*/ 183 h 183"/>
                <a:gd name="T8" fmla="*/ 363 w 491"/>
                <a:gd name="T9" fmla="*/ 97 h 183"/>
                <a:gd name="T10" fmla="*/ 491 w 491"/>
                <a:gd name="T11" fmla="*/ 97 h 183"/>
                <a:gd name="T12" fmla="*/ 491 w 491"/>
                <a:gd name="T13" fmla="*/ 0 h 183"/>
                <a:gd name="T14" fmla="*/ 0 w 491"/>
                <a:gd name="T15" fmla="*/ 0 h 183"/>
                <a:gd name="T16" fmla="*/ 0 w 491"/>
                <a:gd name="T17"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183">
                  <a:moveTo>
                    <a:pt x="0" y="97"/>
                  </a:moveTo>
                  <a:lnTo>
                    <a:pt x="128" y="97"/>
                  </a:lnTo>
                  <a:lnTo>
                    <a:pt x="128" y="183"/>
                  </a:lnTo>
                  <a:lnTo>
                    <a:pt x="363" y="183"/>
                  </a:lnTo>
                  <a:lnTo>
                    <a:pt x="363" y="97"/>
                  </a:lnTo>
                  <a:lnTo>
                    <a:pt x="491" y="97"/>
                  </a:lnTo>
                  <a:lnTo>
                    <a:pt x="491" y="0"/>
                  </a:lnTo>
                  <a:lnTo>
                    <a:pt x="0" y="0"/>
                  </a:lnTo>
                  <a:lnTo>
                    <a:pt x="0"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noEditPoints="1"/>
            </p:cNvSpPr>
            <p:nvPr/>
          </p:nvSpPr>
          <p:spPr bwMode="auto">
            <a:xfrm>
              <a:off x="3297" y="1633"/>
              <a:ext cx="1088" cy="1110"/>
            </a:xfrm>
            <a:custGeom>
              <a:avLst/>
              <a:gdLst>
                <a:gd name="T0" fmla="*/ 229 w 459"/>
                <a:gd name="T1" fmla="*/ 0 h 468"/>
                <a:gd name="T2" fmla="*/ 0 w 459"/>
                <a:gd name="T3" fmla="*/ 229 h 468"/>
                <a:gd name="T4" fmla="*/ 121 w 459"/>
                <a:gd name="T5" fmla="*/ 431 h 468"/>
                <a:gd name="T6" fmla="*/ 121 w 459"/>
                <a:gd name="T7" fmla="*/ 468 h 468"/>
                <a:gd name="T8" fmla="*/ 327 w 459"/>
                <a:gd name="T9" fmla="*/ 468 h 468"/>
                <a:gd name="T10" fmla="*/ 327 w 459"/>
                <a:gd name="T11" fmla="*/ 436 h 468"/>
                <a:gd name="T12" fmla="*/ 459 w 459"/>
                <a:gd name="T13" fmla="*/ 229 h 468"/>
                <a:gd name="T14" fmla="*/ 229 w 459"/>
                <a:gd name="T15" fmla="*/ 0 h 468"/>
                <a:gd name="T16" fmla="*/ 231 w 459"/>
                <a:gd name="T17" fmla="*/ 380 h 468"/>
                <a:gd name="T18" fmla="*/ 229 w 459"/>
                <a:gd name="T19" fmla="*/ 379 h 468"/>
                <a:gd name="T20" fmla="*/ 228 w 459"/>
                <a:gd name="T21" fmla="*/ 380 h 468"/>
                <a:gd name="T22" fmla="*/ 125 w 459"/>
                <a:gd name="T23" fmla="*/ 278 h 468"/>
                <a:gd name="T24" fmla="*/ 156 w 459"/>
                <a:gd name="T25" fmla="*/ 247 h 468"/>
                <a:gd name="T26" fmla="*/ 229 w 459"/>
                <a:gd name="T27" fmla="*/ 320 h 468"/>
                <a:gd name="T28" fmla="*/ 302 w 459"/>
                <a:gd name="T29" fmla="*/ 247 h 468"/>
                <a:gd name="T30" fmla="*/ 334 w 459"/>
                <a:gd name="T31" fmla="*/ 278 h 468"/>
                <a:gd name="T32" fmla="*/ 231 w 459"/>
                <a:gd name="T33" fmla="*/ 38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468">
                  <a:moveTo>
                    <a:pt x="229" y="0"/>
                  </a:moveTo>
                  <a:cubicBezTo>
                    <a:pt x="103" y="0"/>
                    <a:pt x="0" y="102"/>
                    <a:pt x="0" y="229"/>
                  </a:cubicBezTo>
                  <a:cubicBezTo>
                    <a:pt x="0" y="317"/>
                    <a:pt x="49" y="393"/>
                    <a:pt x="121" y="431"/>
                  </a:cubicBezTo>
                  <a:cubicBezTo>
                    <a:pt x="121" y="468"/>
                    <a:pt x="121" y="468"/>
                    <a:pt x="121" y="468"/>
                  </a:cubicBezTo>
                  <a:cubicBezTo>
                    <a:pt x="327" y="468"/>
                    <a:pt x="327" y="468"/>
                    <a:pt x="327" y="468"/>
                  </a:cubicBezTo>
                  <a:cubicBezTo>
                    <a:pt x="327" y="436"/>
                    <a:pt x="327" y="436"/>
                    <a:pt x="327" y="436"/>
                  </a:cubicBezTo>
                  <a:cubicBezTo>
                    <a:pt x="405" y="400"/>
                    <a:pt x="459" y="321"/>
                    <a:pt x="459" y="229"/>
                  </a:cubicBezTo>
                  <a:cubicBezTo>
                    <a:pt x="459" y="102"/>
                    <a:pt x="356" y="0"/>
                    <a:pt x="229" y="0"/>
                  </a:cubicBezTo>
                  <a:close/>
                  <a:moveTo>
                    <a:pt x="231" y="380"/>
                  </a:moveTo>
                  <a:cubicBezTo>
                    <a:pt x="229" y="379"/>
                    <a:pt x="229" y="379"/>
                    <a:pt x="229" y="379"/>
                  </a:cubicBezTo>
                  <a:cubicBezTo>
                    <a:pt x="228" y="380"/>
                    <a:pt x="228" y="380"/>
                    <a:pt x="228" y="380"/>
                  </a:cubicBezTo>
                  <a:cubicBezTo>
                    <a:pt x="125" y="278"/>
                    <a:pt x="125" y="278"/>
                    <a:pt x="125" y="278"/>
                  </a:cubicBezTo>
                  <a:cubicBezTo>
                    <a:pt x="156" y="247"/>
                    <a:pt x="156" y="247"/>
                    <a:pt x="156" y="247"/>
                  </a:cubicBezTo>
                  <a:cubicBezTo>
                    <a:pt x="229" y="320"/>
                    <a:pt x="229" y="320"/>
                    <a:pt x="229" y="320"/>
                  </a:cubicBezTo>
                  <a:cubicBezTo>
                    <a:pt x="302" y="247"/>
                    <a:pt x="302" y="247"/>
                    <a:pt x="302" y="247"/>
                  </a:cubicBezTo>
                  <a:cubicBezTo>
                    <a:pt x="334" y="278"/>
                    <a:pt x="334" y="278"/>
                    <a:pt x="334" y="278"/>
                  </a:cubicBezTo>
                  <a:lnTo>
                    <a:pt x="231"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
            <p:cNvSpPr>
              <a:spLocks/>
            </p:cNvSpPr>
            <p:nvPr/>
          </p:nvSpPr>
          <p:spPr bwMode="auto">
            <a:xfrm>
              <a:off x="3745" y="1195"/>
              <a:ext cx="192" cy="325"/>
            </a:xfrm>
            <a:custGeom>
              <a:avLst/>
              <a:gdLst>
                <a:gd name="T0" fmla="*/ 40 w 81"/>
                <a:gd name="T1" fmla="*/ 137 h 137"/>
                <a:gd name="T2" fmla="*/ 81 w 81"/>
                <a:gd name="T3" fmla="*/ 97 h 137"/>
                <a:gd name="T4" fmla="*/ 81 w 81"/>
                <a:gd name="T5" fmla="*/ 41 h 137"/>
                <a:gd name="T6" fmla="*/ 40 w 81"/>
                <a:gd name="T7" fmla="*/ 0 h 137"/>
                <a:gd name="T8" fmla="*/ 0 w 81"/>
                <a:gd name="T9" fmla="*/ 41 h 137"/>
                <a:gd name="T10" fmla="*/ 0 w 81"/>
                <a:gd name="T11" fmla="*/ 97 h 137"/>
                <a:gd name="T12" fmla="*/ 40 w 81"/>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 h="137">
                  <a:moveTo>
                    <a:pt x="40" y="137"/>
                  </a:moveTo>
                  <a:cubicBezTo>
                    <a:pt x="63" y="137"/>
                    <a:pt x="81" y="119"/>
                    <a:pt x="81" y="97"/>
                  </a:cubicBezTo>
                  <a:cubicBezTo>
                    <a:pt x="81" y="41"/>
                    <a:pt x="81" y="41"/>
                    <a:pt x="81" y="41"/>
                  </a:cubicBezTo>
                  <a:cubicBezTo>
                    <a:pt x="81" y="18"/>
                    <a:pt x="63" y="0"/>
                    <a:pt x="40" y="0"/>
                  </a:cubicBezTo>
                  <a:cubicBezTo>
                    <a:pt x="18" y="0"/>
                    <a:pt x="0" y="18"/>
                    <a:pt x="0" y="41"/>
                  </a:cubicBezTo>
                  <a:cubicBezTo>
                    <a:pt x="0" y="97"/>
                    <a:pt x="0" y="97"/>
                    <a:pt x="0" y="97"/>
                  </a:cubicBezTo>
                  <a:cubicBezTo>
                    <a:pt x="0" y="119"/>
                    <a:pt x="18" y="137"/>
                    <a:pt x="4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
            <p:cNvSpPr>
              <a:spLocks/>
            </p:cNvSpPr>
            <p:nvPr/>
          </p:nvSpPr>
          <p:spPr bwMode="auto">
            <a:xfrm>
              <a:off x="4101" y="1306"/>
              <a:ext cx="287" cy="335"/>
            </a:xfrm>
            <a:custGeom>
              <a:avLst/>
              <a:gdLst>
                <a:gd name="T0" fmla="*/ 26 w 121"/>
                <a:gd name="T1" fmla="*/ 129 h 141"/>
                <a:gd name="T2" fmla="*/ 81 w 121"/>
                <a:gd name="T3" fmla="*/ 115 h 141"/>
                <a:gd name="T4" fmla="*/ 110 w 121"/>
                <a:gd name="T5" fmla="*/ 67 h 141"/>
                <a:gd name="T6" fmla="*/ 96 w 121"/>
                <a:gd name="T7" fmla="*/ 12 h 141"/>
                <a:gd name="T8" fmla="*/ 41 w 121"/>
                <a:gd name="T9" fmla="*/ 26 h 141"/>
                <a:gd name="T10" fmla="*/ 12 w 121"/>
                <a:gd name="T11" fmla="*/ 74 h 141"/>
                <a:gd name="T12" fmla="*/ 26 w 121"/>
                <a:gd name="T13" fmla="*/ 129 h 141"/>
              </a:gdLst>
              <a:ahLst/>
              <a:cxnLst>
                <a:cxn ang="0">
                  <a:pos x="T0" y="T1"/>
                </a:cxn>
                <a:cxn ang="0">
                  <a:pos x="T2" y="T3"/>
                </a:cxn>
                <a:cxn ang="0">
                  <a:pos x="T4" y="T5"/>
                </a:cxn>
                <a:cxn ang="0">
                  <a:pos x="T6" y="T7"/>
                </a:cxn>
                <a:cxn ang="0">
                  <a:pos x="T8" y="T9"/>
                </a:cxn>
                <a:cxn ang="0">
                  <a:pos x="T10" y="T11"/>
                </a:cxn>
                <a:cxn ang="0">
                  <a:pos x="T12" y="T13"/>
                </a:cxn>
              </a:cxnLst>
              <a:rect l="0" t="0" r="r" b="b"/>
              <a:pathLst>
                <a:path w="121" h="141">
                  <a:moveTo>
                    <a:pt x="26" y="129"/>
                  </a:moveTo>
                  <a:cubicBezTo>
                    <a:pt x="45" y="141"/>
                    <a:pt x="70" y="135"/>
                    <a:pt x="81" y="115"/>
                  </a:cubicBezTo>
                  <a:cubicBezTo>
                    <a:pt x="110" y="67"/>
                    <a:pt x="110" y="67"/>
                    <a:pt x="110" y="67"/>
                  </a:cubicBezTo>
                  <a:cubicBezTo>
                    <a:pt x="121" y="48"/>
                    <a:pt x="115" y="23"/>
                    <a:pt x="96" y="12"/>
                  </a:cubicBezTo>
                  <a:cubicBezTo>
                    <a:pt x="77" y="0"/>
                    <a:pt x="52" y="7"/>
                    <a:pt x="41" y="26"/>
                  </a:cubicBezTo>
                  <a:cubicBezTo>
                    <a:pt x="12" y="74"/>
                    <a:pt x="12" y="74"/>
                    <a:pt x="12" y="74"/>
                  </a:cubicBezTo>
                  <a:cubicBezTo>
                    <a:pt x="0" y="93"/>
                    <a:pt x="7" y="118"/>
                    <a:pt x="26"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
            <p:cNvSpPr>
              <a:spLocks/>
            </p:cNvSpPr>
            <p:nvPr/>
          </p:nvSpPr>
          <p:spPr bwMode="auto">
            <a:xfrm>
              <a:off x="4366" y="1638"/>
              <a:ext cx="335" cy="282"/>
            </a:xfrm>
            <a:custGeom>
              <a:avLst/>
              <a:gdLst>
                <a:gd name="T0" fmla="*/ 65 w 141"/>
                <a:gd name="T1" fmla="*/ 108 h 119"/>
                <a:gd name="T2" fmla="*/ 115 w 141"/>
                <a:gd name="T3" fmla="*/ 81 h 119"/>
                <a:gd name="T4" fmla="*/ 131 w 141"/>
                <a:gd name="T5" fmla="*/ 27 h 119"/>
                <a:gd name="T6" fmla="*/ 76 w 141"/>
                <a:gd name="T7" fmla="*/ 11 h 119"/>
                <a:gd name="T8" fmla="*/ 27 w 141"/>
                <a:gd name="T9" fmla="*/ 38 h 119"/>
                <a:gd name="T10" fmla="*/ 10 w 141"/>
                <a:gd name="T11" fmla="*/ 92 h 119"/>
                <a:gd name="T12" fmla="*/ 65 w 141"/>
                <a:gd name="T13" fmla="*/ 108 h 119"/>
              </a:gdLst>
              <a:ahLst/>
              <a:cxnLst>
                <a:cxn ang="0">
                  <a:pos x="T0" y="T1"/>
                </a:cxn>
                <a:cxn ang="0">
                  <a:pos x="T2" y="T3"/>
                </a:cxn>
                <a:cxn ang="0">
                  <a:pos x="T4" y="T5"/>
                </a:cxn>
                <a:cxn ang="0">
                  <a:pos x="T6" y="T7"/>
                </a:cxn>
                <a:cxn ang="0">
                  <a:pos x="T8" y="T9"/>
                </a:cxn>
                <a:cxn ang="0">
                  <a:pos x="T10" y="T11"/>
                </a:cxn>
                <a:cxn ang="0">
                  <a:pos x="T12" y="T13"/>
                </a:cxn>
              </a:cxnLst>
              <a:rect l="0" t="0" r="r" b="b"/>
              <a:pathLst>
                <a:path w="141" h="119">
                  <a:moveTo>
                    <a:pt x="65" y="108"/>
                  </a:moveTo>
                  <a:cubicBezTo>
                    <a:pt x="115" y="81"/>
                    <a:pt x="115" y="81"/>
                    <a:pt x="115" y="81"/>
                  </a:cubicBezTo>
                  <a:cubicBezTo>
                    <a:pt x="134" y="71"/>
                    <a:pt x="141" y="46"/>
                    <a:pt x="131" y="27"/>
                  </a:cubicBezTo>
                  <a:cubicBezTo>
                    <a:pt x="120" y="7"/>
                    <a:pt x="96" y="0"/>
                    <a:pt x="76" y="11"/>
                  </a:cubicBezTo>
                  <a:cubicBezTo>
                    <a:pt x="27" y="38"/>
                    <a:pt x="27" y="38"/>
                    <a:pt x="27" y="38"/>
                  </a:cubicBezTo>
                  <a:cubicBezTo>
                    <a:pt x="7" y="48"/>
                    <a:pt x="0" y="73"/>
                    <a:pt x="10" y="92"/>
                  </a:cubicBezTo>
                  <a:cubicBezTo>
                    <a:pt x="21" y="112"/>
                    <a:pt x="45" y="119"/>
                    <a:pt x="6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
            <p:cNvSpPr>
              <a:spLocks/>
            </p:cNvSpPr>
            <p:nvPr/>
          </p:nvSpPr>
          <p:spPr bwMode="auto">
            <a:xfrm>
              <a:off x="4461" y="2089"/>
              <a:ext cx="330" cy="201"/>
            </a:xfrm>
            <a:custGeom>
              <a:avLst/>
              <a:gdLst>
                <a:gd name="T0" fmla="*/ 99 w 139"/>
                <a:gd name="T1" fmla="*/ 3 h 85"/>
                <a:gd name="T2" fmla="*/ 43 w 139"/>
                <a:gd name="T3" fmla="*/ 1 h 85"/>
                <a:gd name="T4" fmla="*/ 1 w 139"/>
                <a:gd name="T5" fmla="*/ 40 h 85"/>
                <a:gd name="T6" fmla="*/ 39 w 139"/>
                <a:gd name="T7" fmla="*/ 82 h 85"/>
                <a:gd name="T8" fmla="*/ 96 w 139"/>
                <a:gd name="T9" fmla="*/ 84 h 85"/>
                <a:gd name="T10" fmla="*/ 138 w 139"/>
                <a:gd name="T11" fmla="*/ 45 h 85"/>
                <a:gd name="T12" fmla="*/ 99 w 139"/>
                <a:gd name="T13" fmla="*/ 3 h 85"/>
              </a:gdLst>
              <a:ahLst/>
              <a:cxnLst>
                <a:cxn ang="0">
                  <a:pos x="T0" y="T1"/>
                </a:cxn>
                <a:cxn ang="0">
                  <a:pos x="T2" y="T3"/>
                </a:cxn>
                <a:cxn ang="0">
                  <a:pos x="T4" y="T5"/>
                </a:cxn>
                <a:cxn ang="0">
                  <a:pos x="T6" y="T7"/>
                </a:cxn>
                <a:cxn ang="0">
                  <a:pos x="T8" y="T9"/>
                </a:cxn>
                <a:cxn ang="0">
                  <a:pos x="T10" y="T11"/>
                </a:cxn>
                <a:cxn ang="0">
                  <a:pos x="T12" y="T13"/>
                </a:cxn>
              </a:cxnLst>
              <a:rect l="0" t="0" r="r" b="b"/>
              <a:pathLst>
                <a:path w="139" h="85">
                  <a:moveTo>
                    <a:pt x="99" y="3"/>
                  </a:moveTo>
                  <a:cubicBezTo>
                    <a:pt x="43" y="1"/>
                    <a:pt x="43" y="1"/>
                    <a:pt x="43" y="1"/>
                  </a:cubicBezTo>
                  <a:cubicBezTo>
                    <a:pt x="20" y="0"/>
                    <a:pt x="2" y="18"/>
                    <a:pt x="1" y="40"/>
                  </a:cubicBezTo>
                  <a:cubicBezTo>
                    <a:pt x="0" y="62"/>
                    <a:pt x="17" y="81"/>
                    <a:pt x="39" y="82"/>
                  </a:cubicBezTo>
                  <a:cubicBezTo>
                    <a:pt x="96" y="84"/>
                    <a:pt x="96" y="84"/>
                    <a:pt x="96" y="84"/>
                  </a:cubicBezTo>
                  <a:cubicBezTo>
                    <a:pt x="118" y="85"/>
                    <a:pt x="137" y="67"/>
                    <a:pt x="138" y="45"/>
                  </a:cubicBezTo>
                  <a:cubicBezTo>
                    <a:pt x="139" y="23"/>
                    <a:pt x="121" y="4"/>
                    <a:pt x="9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5"/>
            <p:cNvSpPr>
              <a:spLocks/>
            </p:cNvSpPr>
            <p:nvPr/>
          </p:nvSpPr>
          <p:spPr bwMode="auto">
            <a:xfrm>
              <a:off x="4328" y="2445"/>
              <a:ext cx="332" cy="289"/>
            </a:xfrm>
            <a:custGeom>
              <a:avLst/>
              <a:gdLst>
                <a:gd name="T0" fmla="*/ 116 w 140"/>
                <a:gd name="T1" fmla="*/ 42 h 122"/>
                <a:gd name="T2" fmla="*/ 68 w 140"/>
                <a:gd name="T3" fmla="*/ 12 h 122"/>
                <a:gd name="T4" fmla="*/ 13 w 140"/>
                <a:gd name="T5" fmla="*/ 24 h 122"/>
                <a:gd name="T6" fmla="*/ 24 w 140"/>
                <a:gd name="T7" fmla="*/ 79 h 122"/>
                <a:gd name="T8" fmla="*/ 72 w 140"/>
                <a:gd name="T9" fmla="*/ 110 h 122"/>
                <a:gd name="T10" fmla="*/ 128 w 140"/>
                <a:gd name="T11" fmla="*/ 98 h 122"/>
                <a:gd name="T12" fmla="*/ 116 w 140"/>
                <a:gd name="T13" fmla="*/ 42 h 122"/>
              </a:gdLst>
              <a:ahLst/>
              <a:cxnLst>
                <a:cxn ang="0">
                  <a:pos x="T0" y="T1"/>
                </a:cxn>
                <a:cxn ang="0">
                  <a:pos x="T2" y="T3"/>
                </a:cxn>
                <a:cxn ang="0">
                  <a:pos x="T4" y="T5"/>
                </a:cxn>
                <a:cxn ang="0">
                  <a:pos x="T6" y="T7"/>
                </a:cxn>
                <a:cxn ang="0">
                  <a:pos x="T8" y="T9"/>
                </a:cxn>
                <a:cxn ang="0">
                  <a:pos x="T10" y="T11"/>
                </a:cxn>
                <a:cxn ang="0">
                  <a:pos x="T12" y="T13"/>
                </a:cxn>
              </a:cxnLst>
              <a:rect l="0" t="0" r="r" b="b"/>
              <a:pathLst>
                <a:path w="140" h="122">
                  <a:moveTo>
                    <a:pt x="116" y="42"/>
                  </a:moveTo>
                  <a:cubicBezTo>
                    <a:pt x="68" y="12"/>
                    <a:pt x="68" y="12"/>
                    <a:pt x="68" y="12"/>
                  </a:cubicBezTo>
                  <a:cubicBezTo>
                    <a:pt x="50" y="0"/>
                    <a:pt x="25" y="5"/>
                    <a:pt x="13" y="24"/>
                  </a:cubicBezTo>
                  <a:cubicBezTo>
                    <a:pt x="0" y="42"/>
                    <a:pt x="6" y="67"/>
                    <a:pt x="24" y="79"/>
                  </a:cubicBezTo>
                  <a:cubicBezTo>
                    <a:pt x="72" y="110"/>
                    <a:pt x="72" y="110"/>
                    <a:pt x="72" y="110"/>
                  </a:cubicBezTo>
                  <a:cubicBezTo>
                    <a:pt x="90" y="122"/>
                    <a:pt x="115" y="117"/>
                    <a:pt x="128" y="98"/>
                  </a:cubicBezTo>
                  <a:cubicBezTo>
                    <a:pt x="140" y="80"/>
                    <a:pt x="134" y="55"/>
                    <a:pt x="11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6"/>
            <p:cNvSpPr>
              <a:spLocks/>
            </p:cNvSpPr>
            <p:nvPr/>
          </p:nvSpPr>
          <p:spPr bwMode="auto">
            <a:xfrm>
              <a:off x="3283" y="1306"/>
              <a:ext cx="287" cy="335"/>
            </a:xfrm>
            <a:custGeom>
              <a:avLst/>
              <a:gdLst>
                <a:gd name="T0" fmla="*/ 40 w 121"/>
                <a:gd name="T1" fmla="*/ 115 h 141"/>
                <a:gd name="T2" fmla="*/ 95 w 121"/>
                <a:gd name="T3" fmla="*/ 129 h 141"/>
                <a:gd name="T4" fmla="*/ 109 w 121"/>
                <a:gd name="T5" fmla="*/ 74 h 141"/>
                <a:gd name="T6" fmla="*/ 80 w 121"/>
                <a:gd name="T7" fmla="*/ 26 h 141"/>
                <a:gd name="T8" fmla="*/ 25 w 121"/>
                <a:gd name="T9" fmla="*/ 12 h 141"/>
                <a:gd name="T10" fmla="*/ 11 w 121"/>
                <a:gd name="T11" fmla="*/ 67 h 141"/>
                <a:gd name="T12" fmla="*/ 40 w 121"/>
                <a:gd name="T13" fmla="*/ 115 h 141"/>
              </a:gdLst>
              <a:ahLst/>
              <a:cxnLst>
                <a:cxn ang="0">
                  <a:pos x="T0" y="T1"/>
                </a:cxn>
                <a:cxn ang="0">
                  <a:pos x="T2" y="T3"/>
                </a:cxn>
                <a:cxn ang="0">
                  <a:pos x="T4" y="T5"/>
                </a:cxn>
                <a:cxn ang="0">
                  <a:pos x="T6" y="T7"/>
                </a:cxn>
                <a:cxn ang="0">
                  <a:pos x="T8" y="T9"/>
                </a:cxn>
                <a:cxn ang="0">
                  <a:pos x="T10" y="T11"/>
                </a:cxn>
                <a:cxn ang="0">
                  <a:pos x="T12" y="T13"/>
                </a:cxn>
              </a:cxnLst>
              <a:rect l="0" t="0" r="r" b="b"/>
              <a:pathLst>
                <a:path w="121" h="141">
                  <a:moveTo>
                    <a:pt x="40" y="115"/>
                  </a:moveTo>
                  <a:cubicBezTo>
                    <a:pt x="51" y="135"/>
                    <a:pt x="76" y="141"/>
                    <a:pt x="95" y="129"/>
                  </a:cubicBezTo>
                  <a:cubicBezTo>
                    <a:pt x="114" y="118"/>
                    <a:pt x="121" y="93"/>
                    <a:pt x="109" y="74"/>
                  </a:cubicBezTo>
                  <a:cubicBezTo>
                    <a:pt x="80" y="26"/>
                    <a:pt x="80" y="26"/>
                    <a:pt x="80" y="26"/>
                  </a:cubicBezTo>
                  <a:cubicBezTo>
                    <a:pt x="69" y="7"/>
                    <a:pt x="44" y="0"/>
                    <a:pt x="25" y="12"/>
                  </a:cubicBezTo>
                  <a:cubicBezTo>
                    <a:pt x="6" y="23"/>
                    <a:pt x="0" y="48"/>
                    <a:pt x="11" y="67"/>
                  </a:cubicBezTo>
                  <a:lnTo>
                    <a:pt x="4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7"/>
            <p:cNvSpPr>
              <a:spLocks/>
            </p:cNvSpPr>
            <p:nvPr/>
          </p:nvSpPr>
          <p:spPr bwMode="auto">
            <a:xfrm>
              <a:off x="2970" y="1638"/>
              <a:ext cx="334" cy="282"/>
            </a:xfrm>
            <a:custGeom>
              <a:avLst/>
              <a:gdLst>
                <a:gd name="T0" fmla="*/ 27 w 141"/>
                <a:gd name="T1" fmla="*/ 81 h 119"/>
                <a:gd name="T2" fmla="*/ 76 w 141"/>
                <a:gd name="T3" fmla="*/ 108 h 119"/>
                <a:gd name="T4" fmla="*/ 131 w 141"/>
                <a:gd name="T5" fmla="*/ 92 h 119"/>
                <a:gd name="T6" fmla="*/ 115 w 141"/>
                <a:gd name="T7" fmla="*/ 38 h 119"/>
                <a:gd name="T8" fmla="*/ 65 w 141"/>
                <a:gd name="T9" fmla="*/ 11 h 119"/>
                <a:gd name="T10" fmla="*/ 10 w 141"/>
                <a:gd name="T11" fmla="*/ 27 h 119"/>
                <a:gd name="T12" fmla="*/ 27 w 141"/>
                <a:gd name="T13" fmla="*/ 81 h 119"/>
              </a:gdLst>
              <a:ahLst/>
              <a:cxnLst>
                <a:cxn ang="0">
                  <a:pos x="T0" y="T1"/>
                </a:cxn>
                <a:cxn ang="0">
                  <a:pos x="T2" y="T3"/>
                </a:cxn>
                <a:cxn ang="0">
                  <a:pos x="T4" y="T5"/>
                </a:cxn>
                <a:cxn ang="0">
                  <a:pos x="T6" y="T7"/>
                </a:cxn>
                <a:cxn ang="0">
                  <a:pos x="T8" y="T9"/>
                </a:cxn>
                <a:cxn ang="0">
                  <a:pos x="T10" y="T11"/>
                </a:cxn>
                <a:cxn ang="0">
                  <a:pos x="T12" y="T13"/>
                </a:cxn>
              </a:cxnLst>
              <a:rect l="0" t="0" r="r" b="b"/>
              <a:pathLst>
                <a:path w="141" h="119">
                  <a:moveTo>
                    <a:pt x="27" y="81"/>
                  </a:moveTo>
                  <a:cubicBezTo>
                    <a:pt x="76" y="108"/>
                    <a:pt x="76" y="108"/>
                    <a:pt x="76" y="108"/>
                  </a:cubicBezTo>
                  <a:cubicBezTo>
                    <a:pt x="96" y="119"/>
                    <a:pt x="120" y="112"/>
                    <a:pt x="131" y="92"/>
                  </a:cubicBezTo>
                  <a:cubicBezTo>
                    <a:pt x="141" y="73"/>
                    <a:pt x="134" y="48"/>
                    <a:pt x="115" y="38"/>
                  </a:cubicBezTo>
                  <a:cubicBezTo>
                    <a:pt x="65" y="11"/>
                    <a:pt x="65" y="11"/>
                    <a:pt x="65" y="11"/>
                  </a:cubicBezTo>
                  <a:cubicBezTo>
                    <a:pt x="46" y="0"/>
                    <a:pt x="21" y="7"/>
                    <a:pt x="10" y="27"/>
                  </a:cubicBezTo>
                  <a:cubicBezTo>
                    <a:pt x="0" y="46"/>
                    <a:pt x="7" y="71"/>
                    <a:pt x="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Group 32"/>
          <p:cNvGrpSpPr>
            <a:grpSpLocks noChangeAspect="1"/>
          </p:cNvGrpSpPr>
          <p:nvPr/>
        </p:nvGrpSpPr>
        <p:grpSpPr bwMode="auto">
          <a:xfrm>
            <a:off x="3849085" y="3113005"/>
            <a:ext cx="750638" cy="710759"/>
            <a:chOff x="2354" y="752"/>
            <a:chExt cx="2974" cy="2816"/>
          </a:xfrm>
        </p:grpSpPr>
        <p:sp>
          <p:nvSpPr>
            <p:cNvPr id="52" name="Freeform 33"/>
            <p:cNvSpPr>
              <a:spLocks/>
            </p:cNvSpPr>
            <p:nvPr/>
          </p:nvSpPr>
          <p:spPr bwMode="auto">
            <a:xfrm>
              <a:off x="4776" y="752"/>
              <a:ext cx="552" cy="569"/>
            </a:xfrm>
            <a:custGeom>
              <a:avLst/>
              <a:gdLst>
                <a:gd name="T0" fmla="*/ 17 w 552"/>
                <a:gd name="T1" fmla="*/ 164 h 569"/>
                <a:gd name="T2" fmla="*/ 396 w 552"/>
                <a:gd name="T3" fmla="*/ 569 h 569"/>
                <a:gd name="T4" fmla="*/ 552 w 552"/>
                <a:gd name="T5" fmla="*/ 424 h 569"/>
                <a:gd name="T6" fmla="*/ 173 w 552"/>
                <a:gd name="T7" fmla="*/ 19 h 569"/>
                <a:gd name="T8" fmla="*/ 154 w 552"/>
                <a:gd name="T9" fmla="*/ 0 h 569"/>
                <a:gd name="T10" fmla="*/ 0 w 552"/>
                <a:gd name="T11" fmla="*/ 145 h 569"/>
                <a:gd name="T12" fmla="*/ 17 w 552"/>
                <a:gd name="T13" fmla="*/ 164 h 569"/>
              </a:gdLst>
              <a:ahLst/>
              <a:cxnLst>
                <a:cxn ang="0">
                  <a:pos x="T0" y="T1"/>
                </a:cxn>
                <a:cxn ang="0">
                  <a:pos x="T2" y="T3"/>
                </a:cxn>
                <a:cxn ang="0">
                  <a:pos x="T4" y="T5"/>
                </a:cxn>
                <a:cxn ang="0">
                  <a:pos x="T6" y="T7"/>
                </a:cxn>
                <a:cxn ang="0">
                  <a:pos x="T8" y="T9"/>
                </a:cxn>
                <a:cxn ang="0">
                  <a:pos x="T10" y="T11"/>
                </a:cxn>
                <a:cxn ang="0">
                  <a:pos x="T12" y="T13"/>
                </a:cxn>
              </a:cxnLst>
              <a:rect l="0" t="0" r="r" b="b"/>
              <a:pathLst>
                <a:path w="552" h="569">
                  <a:moveTo>
                    <a:pt x="17" y="164"/>
                  </a:moveTo>
                  <a:lnTo>
                    <a:pt x="396" y="569"/>
                  </a:lnTo>
                  <a:lnTo>
                    <a:pt x="552" y="424"/>
                  </a:lnTo>
                  <a:lnTo>
                    <a:pt x="173" y="19"/>
                  </a:lnTo>
                  <a:lnTo>
                    <a:pt x="154" y="0"/>
                  </a:lnTo>
                  <a:lnTo>
                    <a:pt x="0" y="145"/>
                  </a:lnTo>
                  <a:lnTo>
                    <a:pt x="17" y="164"/>
                  </a:ln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4"/>
            <p:cNvSpPr>
              <a:spLocks/>
            </p:cNvSpPr>
            <p:nvPr/>
          </p:nvSpPr>
          <p:spPr bwMode="auto">
            <a:xfrm>
              <a:off x="2354" y="3220"/>
              <a:ext cx="355" cy="348"/>
            </a:xfrm>
            <a:custGeom>
              <a:avLst/>
              <a:gdLst>
                <a:gd name="T0" fmla="*/ 161 w 355"/>
                <a:gd name="T1" fmla="*/ 0 h 348"/>
                <a:gd name="T2" fmla="*/ 0 w 355"/>
                <a:gd name="T3" fmla="*/ 348 h 348"/>
                <a:gd name="T4" fmla="*/ 355 w 355"/>
                <a:gd name="T5" fmla="*/ 210 h 348"/>
                <a:gd name="T6" fmla="*/ 161 w 355"/>
                <a:gd name="T7" fmla="*/ 0 h 348"/>
              </a:gdLst>
              <a:ahLst/>
              <a:cxnLst>
                <a:cxn ang="0">
                  <a:pos x="T0" y="T1"/>
                </a:cxn>
                <a:cxn ang="0">
                  <a:pos x="T2" y="T3"/>
                </a:cxn>
                <a:cxn ang="0">
                  <a:pos x="T4" y="T5"/>
                </a:cxn>
                <a:cxn ang="0">
                  <a:pos x="T6" y="T7"/>
                </a:cxn>
              </a:cxnLst>
              <a:rect l="0" t="0" r="r" b="b"/>
              <a:pathLst>
                <a:path w="355" h="348">
                  <a:moveTo>
                    <a:pt x="161" y="0"/>
                  </a:moveTo>
                  <a:lnTo>
                    <a:pt x="0" y="348"/>
                  </a:lnTo>
                  <a:lnTo>
                    <a:pt x="355" y="210"/>
                  </a:lnTo>
                  <a:lnTo>
                    <a:pt x="161" y="0"/>
                  </a:ln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5"/>
            <p:cNvSpPr>
              <a:spLocks/>
            </p:cNvSpPr>
            <p:nvPr/>
          </p:nvSpPr>
          <p:spPr bwMode="auto">
            <a:xfrm>
              <a:off x="2991" y="1378"/>
              <a:ext cx="2029" cy="1908"/>
            </a:xfrm>
            <a:custGeom>
              <a:avLst/>
              <a:gdLst>
                <a:gd name="T0" fmla="*/ 0 w 2029"/>
                <a:gd name="T1" fmla="*/ 1820 h 1908"/>
                <a:gd name="T2" fmla="*/ 83 w 2029"/>
                <a:gd name="T3" fmla="*/ 1908 h 1908"/>
                <a:gd name="T4" fmla="*/ 2029 w 2029"/>
                <a:gd name="T5" fmla="*/ 87 h 1908"/>
                <a:gd name="T6" fmla="*/ 1946 w 2029"/>
                <a:gd name="T7" fmla="*/ 0 h 1908"/>
                <a:gd name="T8" fmla="*/ 0 w 2029"/>
                <a:gd name="T9" fmla="*/ 1820 h 1908"/>
              </a:gdLst>
              <a:ahLst/>
              <a:cxnLst>
                <a:cxn ang="0">
                  <a:pos x="T0" y="T1"/>
                </a:cxn>
                <a:cxn ang="0">
                  <a:pos x="T2" y="T3"/>
                </a:cxn>
                <a:cxn ang="0">
                  <a:pos x="T4" y="T5"/>
                </a:cxn>
                <a:cxn ang="0">
                  <a:pos x="T6" y="T7"/>
                </a:cxn>
                <a:cxn ang="0">
                  <a:pos x="T8" y="T9"/>
                </a:cxn>
              </a:cxnLst>
              <a:rect l="0" t="0" r="r" b="b"/>
              <a:pathLst>
                <a:path w="2029" h="1908">
                  <a:moveTo>
                    <a:pt x="0" y="1820"/>
                  </a:moveTo>
                  <a:lnTo>
                    <a:pt x="83" y="1908"/>
                  </a:lnTo>
                  <a:lnTo>
                    <a:pt x="2029" y="87"/>
                  </a:lnTo>
                  <a:lnTo>
                    <a:pt x="1946" y="0"/>
                  </a:lnTo>
                  <a:lnTo>
                    <a:pt x="0" y="1820"/>
                  </a:ln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6"/>
            <p:cNvSpPr>
              <a:spLocks/>
            </p:cNvSpPr>
            <p:nvPr/>
          </p:nvSpPr>
          <p:spPr bwMode="auto">
            <a:xfrm>
              <a:off x="2854" y="1231"/>
              <a:ext cx="2017" cy="1896"/>
            </a:xfrm>
            <a:custGeom>
              <a:avLst/>
              <a:gdLst>
                <a:gd name="T0" fmla="*/ 71 w 2017"/>
                <a:gd name="T1" fmla="*/ 1896 h 1896"/>
                <a:gd name="T2" fmla="*/ 2017 w 2017"/>
                <a:gd name="T3" fmla="*/ 76 h 1896"/>
                <a:gd name="T4" fmla="*/ 1946 w 2017"/>
                <a:gd name="T5" fmla="*/ 0 h 1896"/>
                <a:gd name="T6" fmla="*/ 0 w 2017"/>
                <a:gd name="T7" fmla="*/ 1820 h 1896"/>
                <a:gd name="T8" fmla="*/ 71 w 2017"/>
                <a:gd name="T9" fmla="*/ 1896 h 1896"/>
              </a:gdLst>
              <a:ahLst/>
              <a:cxnLst>
                <a:cxn ang="0">
                  <a:pos x="T0" y="T1"/>
                </a:cxn>
                <a:cxn ang="0">
                  <a:pos x="T2" y="T3"/>
                </a:cxn>
                <a:cxn ang="0">
                  <a:pos x="T4" y="T5"/>
                </a:cxn>
                <a:cxn ang="0">
                  <a:pos x="T6" y="T7"/>
                </a:cxn>
                <a:cxn ang="0">
                  <a:pos x="T8" y="T9"/>
                </a:cxn>
              </a:cxnLst>
              <a:rect l="0" t="0" r="r" b="b"/>
              <a:pathLst>
                <a:path w="2017" h="1896">
                  <a:moveTo>
                    <a:pt x="71" y="1896"/>
                  </a:moveTo>
                  <a:lnTo>
                    <a:pt x="2017" y="76"/>
                  </a:lnTo>
                  <a:lnTo>
                    <a:pt x="1946" y="0"/>
                  </a:lnTo>
                  <a:lnTo>
                    <a:pt x="0" y="1820"/>
                  </a:lnTo>
                  <a:lnTo>
                    <a:pt x="71" y="1896"/>
                  </a:ln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7"/>
            <p:cNvSpPr>
              <a:spLocks/>
            </p:cNvSpPr>
            <p:nvPr/>
          </p:nvSpPr>
          <p:spPr bwMode="auto">
            <a:xfrm>
              <a:off x="2679" y="1044"/>
              <a:ext cx="2055" cy="1936"/>
            </a:xfrm>
            <a:custGeom>
              <a:avLst/>
              <a:gdLst>
                <a:gd name="T0" fmla="*/ 2055 w 2055"/>
                <a:gd name="T1" fmla="*/ 116 h 1936"/>
                <a:gd name="T2" fmla="*/ 1946 w 2055"/>
                <a:gd name="T3" fmla="*/ 0 h 1936"/>
                <a:gd name="T4" fmla="*/ 0 w 2055"/>
                <a:gd name="T5" fmla="*/ 1820 h 1936"/>
                <a:gd name="T6" fmla="*/ 109 w 2055"/>
                <a:gd name="T7" fmla="*/ 1936 h 1936"/>
                <a:gd name="T8" fmla="*/ 2055 w 2055"/>
                <a:gd name="T9" fmla="*/ 116 h 1936"/>
              </a:gdLst>
              <a:ahLst/>
              <a:cxnLst>
                <a:cxn ang="0">
                  <a:pos x="T0" y="T1"/>
                </a:cxn>
                <a:cxn ang="0">
                  <a:pos x="T2" y="T3"/>
                </a:cxn>
                <a:cxn ang="0">
                  <a:pos x="T4" y="T5"/>
                </a:cxn>
                <a:cxn ang="0">
                  <a:pos x="T6" y="T7"/>
                </a:cxn>
                <a:cxn ang="0">
                  <a:pos x="T8" y="T9"/>
                </a:cxn>
              </a:cxnLst>
              <a:rect l="0" t="0" r="r" b="b"/>
              <a:pathLst>
                <a:path w="2055" h="1936">
                  <a:moveTo>
                    <a:pt x="2055" y="116"/>
                  </a:moveTo>
                  <a:lnTo>
                    <a:pt x="1946" y="0"/>
                  </a:lnTo>
                  <a:lnTo>
                    <a:pt x="0" y="1820"/>
                  </a:lnTo>
                  <a:lnTo>
                    <a:pt x="109" y="1936"/>
                  </a:lnTo>
                  <a:lnTo>
                    <a:pt x="2055" y="116"/>
                  </a:ln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8"/>
            <p:cNvSpPr>
              <a:spLocks/>
            </p:cNvSpPr>
            <p:nvPr/>
          </p:nvSpPr>
          <p:spPr bwMode="auto">
            <a:xfrm>
              <a:off x="2354" y="3492"/>
              <a:ext cx="2614" cy="76"/>
            </a:xfrm>
            <a:custGeom>
              <a:avLst/>
              <a:gdLst>
                <a:gd name="T0" fmla="*/ 2614 w 2614"/>
                <a:gd name="T1" fmla="*/ 76 h 76"/>
                <a:gd name="T2" fmla="*/ 0 w 2614"/>
                <a:gd name="T3" fmla="*/ 76 h 76"/>
                <a:gd name="T4" fmla="*/ 67 w 2614"/>
                <a:gd name="T5" fmla="*/ 0 h 76"/>
                <a:gd name="T6" fmla="*/ 2614 w 2614"/>
                <a:gd name="T7" fmla="*/ 0 h 76"/>
                <a:gd name="T8" fmla="*/ 2614 w 2614"/>
                <a:gd name="T9" fmla="*/ 76 h 76"/>
              </a:gdLst>
              <a:ahLst/>
              <a:cxnLst>
                <a:cxn ang="0">
                  <a:pos x="T0" y="T1"/>
                </a:cxn>
                <a:cxn ang="0">
                  <a:pos x="T2" y="T3"/>
                </a:cxn>
                <a:cxn ang="0">
                  <a:pos x="T4" y="T5"/>
                </a:cxn>
                <a:cxn ang="0">
                  <a:pos x="T6" y="T7"/>
                </a:cxn>
                <a:cxn ang="0">
                  <a:pos x="T8" y="T9"/>
                </a:cxn>
              </a:cxnLst>
              <a:rect l="0" t="0" r="r" b="b"/>
              <a:pathLst>
                <a:path w="2614" h="76">
                  <a:moveTo>
                    <a:pt x="2614" y="76"/>
                  </a:moveTo>
                  <a:lnTo>
                    <a:pt x="0" y="76"/>
                  </a:lnTo>
                  <a:lnTo>
                    <a:pt x="67" y="0"/>
                  </a:lnTo>
                  <a:lnTo>
                    <a:pt x="2614" y="0"/>
                  </a:lnTo>
                  <a:lnTo>
                    <a:pt x="2614" y="76"/>
                  </a:ln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文本框 57"/>
          <p:cNvSpPr txBox="1"/>
          <p:nvPr/>
        </p:nvSpPr>
        <p:spPr>
          <a:xfrm>
            <a:off x="3829778" y="4076126"/>
            <a:ext cx="889134"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硬件设计</a:t>
            </a:r>
          </a:p>
        </p:txBody>
      </p:sp>
      <p:sp>
        <p:nvSpPr>
          <p:cNvPr id="59" name="文本框 58"/>
          <p:cNvSpPr txBox="1"/>
          <p:nvPr/>
        </p:nvSpPr>
        <p:spPr>
          <a:xfrm>
            <a:off x="5696862" y="4076126"/>
            <a:ext cx="889134"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软件设计</a:t>
            </a:r>
          </a:p>
        </p:txBody>
      </p:sp>
      <p:sp>
        <p:nvSpPr>
          <p:cNvPr id="60" name="文本框 59"/>
          <p:cNvSpPr txBox="1"/>
          <p:nvPr/>
        </p:nvSpPr>
        <p:spPr>
          <a:xfrm>
            <a:off x="7570386" y="4076126"/>
            <a:ext cx="889134"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外观设计</a:t>
            </a:r>
          </a:p>
        </p:txBody>
      </p:sp>
      <p:sp>
        <p:nvSpPr>
          <p:cNvPr id="61" name="文本框 60"/>
          <p:cNvSpPr txBox="1"/>
          <p:nvPr/>
        </p:nvSpPr>
        <p:spPr>
          <a:xfrm>
            <a:off x="9450774" y="4076126"/>
            <a:ext cx="889134"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测试升级</a:t>
            </a:r>
          </a:p>
        </p:txBody>
      </p:sp>
      <p:sp>
        <p:nvSpPr>
          <p:cNvPr id="65" name="Freeform 42"/>
          <p:cNvSpPr>
            <a:spLocks noEditPoints="1"/>
          </p:cNvSpPr>
          <p:nvPr/>
        </p:nvSpPr>
        <p:spPr bwMode="auto">
          <a:xfrm>
            <a:off x="7613938" y="3126997"/>
            <a:ext cx="713822" cy="717212"/>
          </a:xfrm>
          <a:custGeom>
            <a:avLst/>
            <a:gdLst>
              <a:gd name="T0" fmla="*/ 1046 w 1067"/>
              <a:gd name="T1" fmla="*/ 950 h 1072"/>
              <a:gd name="T2" fmla="*/ 707 w 1067"/>
              <a:gd name="T3" fmla="*/ 612 h 1072"/>
              <a:gd name="T4" fmla="*/ 778 w 1067"/>
              <a:gd name="T5" fmla="*/ 389 h 1072"/>
              <a:gd name="T6" fmla="*/ 389 w 1067"/>
              <a:gd name="T7" fmla="*/ 0 h 1072"/>
              <a:gd name="T8" fmla="*/ 0 w 1067"/>
              <a:gd name="T9" fmla="*/ 389 h 1072"/>
              <a:gd name="T10" fmla="*/ 389 w 1067"/>
              <a:gd name="T11" fmla="*/ 778 h 1072"/>
              <a:gd name="T12" fmla="*/ 606 w 1067"/>
              <a:gd name="T13" fmla="*/ 711 h 1072"/>
              <a:gd name="T14" fmla="*/ 945 w 1067"/>
              <a:gd name="T15" fmla="*/ 1051 h 1072"/>
              <a:gd name="T16" fmla="*/ 1034 w 1067"/>
              <a:gd name="T17" fmla="*/ 1039 h 1072"/>
              <a:gd name="T18" fmla="*/ 1046 w 1067"/>
              <a:gd name="T19" fmla="*/ 950 h 1072"/>
              <a:gd name="T20" fmla="*/ 122 w 1067"/>
              <a:gd name="T21" fmla="*/ 389 h 1072"/>
              <a:gd name="T22" fmla="*/ 389 w 1067"/>
              <a:gd name="T23" fmla="*/ 122 h 1072"/>
              <a:gd name="T24" fmla="*/ 656 w 1067"/>
              <a:gd name="T25" fmla="*/ 389 h 1072"/>
              <a:gd name="T26" fmla="*/ 389 w 1067"/>
              <a:gd name="T27" fmla="*/ 656 h 1072"/>
              <a:gd name="T28" fmla="*/ 122 w 1067"/>
              <a:gd name="T29" fmla="*/ 389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7" h="1072">
                <a:moveTo>
                  <a:pt x="1046" y="950"/>
                </a:moveTo>
                <a:cubicBezTo>
                  <a:pt x="707" y="612"/>
                  <a:pt x="707" y="612"/>
                  <a:pt x="707" y="612"/>
                </a:cubicBezTo>
                <a:cubicBezTo>
                  <a:pt x="752" y="549"/>
                  <a:pt x="778" y="472"/>
                  <a:pt x="778" y="389"/>
                </a:cubicBezTo>
                <a:cubicBezTo>
                  <a:pt x="778" y="175"/>
                  <a:pt x="603" y="0"/>
                  <a:pt x="389" y="0"/>
                </a:cubicBezTo>
                <a:cubicBezTo>
                  <a:pt x="175" y="0"/>
                  <a:pt x="0" y="175"/>
                  <a:pt x="0" y="389"/>
                </a:cubicBezTo>
                <a:cubicBezTo>
                  <a:pt x="0" y="603"/>
                  <a:pt x="175" y="778"/>
                  <a:pt x="389" y="778"/>
                </a:cubicBezTo>
                <a:cubicBezTo>
                  <a:pt x="469" y="778"/>
                  <a:pt x="544" y="753"/>
                  <a:pt x="606" y="711"/>
                </a:cubicBezTo>
                <a:cubicBezTo>
                  <a:pt x="945" y="1051"/>
                  <a:pt x="945" y="1051"/>
                  <a:pt x="945" y="1051"/>
                </a:cubicBezTo>
                <a:cubicBezTo>
                  <a:pt x="966" y="1072"/>
                  <a:pt x="1006" y="1066"/>
                  <a:pt x="1034" y="1039"/>
                </a:cubicBezTo>
                <a:cubicBezTo>
                  <a:pt x="1062" y="1011"/>
                  <a:pt x="1067" y="971"/>
                  <a:pt x="1046" y="950"/>
                </a:cubicBezTo>
                <a:close/>
                <a:moveTo>
                  <a:pt x="122" y="389"/>
                </a:moveTo>
                <a:cubicBezTo>
                  <a:pt x="122" y="242"/>
                  <a:pt x="242" y="122"/>
                  <a:pt x="389" y="122"/>
                </a:cubicBezTo>
                <a:cubicBezTo>
                  <a:pt x="537" y="122"/>
                  <a:pt x="656" y="242"/>
                  <a:pt x="656" y="389"/>
                </a:cubicBezTo>
                <a:cubicBezTo>
                  <a:pt x="656" y="536"/>
                  <a:pt x="537" y="656"/>
                  <a:pt x="389" y="656"/>
                </a:cubicBezTo>
                <a:cubicBezTo>
                  <a:pt x="242" y="656"/>
                  <a:pt x="122" y="536"/>
                  <a:pt x="122" y="3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51"/>
          <p:cNvSpPr>
            <a:spLocks/>
          </p:cNvSpPr>
          <p:nvPr/>
        </p:nvSpPr>
        <p:spPr bwMode="auto">
          <a:xfrm flipH="1">
            <a:off x="9660036" y="3126916"/>
            <a:ext cx="372964" cy="707868"/>
          </a:xfrm>
          <a:custGeom>
            <a:avLst/>
            <a:gdLst>
              <a:gd name="T0" fmla="*/ 619 w 619"/>
              <a:gd name="T1" fmla="*/ 431 h 1178"/>
              <a:gd name="T2" fmla="*/ 618 w 619"/>
              <a:gd name="T3" fmla="*/ 413 h 1178"/>
              <a:gd name="T4" fmla="*/ 618 w 619"/>
              <a:gd name="T5" fmla="*/ 0 h 1178"/>
              <a:gd name="T6" fmla="*/ 0 w 619"/>
              <a:gd name="T7" fmla="*/ 0 h 1178"/>
              <a:gd name="T8" fmla="*/ 0 w 619"/>
              <a:gd name="T9" fmla="*/ 378 h 1178"/>
              <a:gd name="T10" fmla="*/ 605 w 619"/>
              <a:gd name="T11" fmla="*/ 26 h 1178"/>
              <a:gd name="T12" fmla="*/ 26 w 619"/>
              <a:gd name="T13" fmla="*/ 555 h 1178"/>
              <a:gd name="T14" fmla="*/ 258 w 619"/>
              <a:gd name="T15" fmla="*/ 736 h 1178"/>
              <a:gd name="T16" fmla="*/ 258 w 619"/>
              <a:gd name="T17" fmla="*/ 1074 h 1178"/>
              <a:gd name="T18" fmla="*/ 98 w 619"/>
              <a:gd name="T19" fmla="*/ 1074 h 1178"/>
              <a:gd name="T20" fmla="*/ 98 w 619"/>
              <a:gd name="T21" fmla="*/ 1178 h 1178"/>
              <a:gd name="T22" fmla="*/ 521 w 619"/>
              <a:gd name="T23" fmla="*/ 1178 h 1178"/>
              <a:gd name="T24" fmla="*/ 521 w 619"/>
              <a:gd name="T25" fmla="*/ 1074 h 1178"/>
              <a:gd name="T26" fmla="*/ 361 w 619"/>
              <a:gd name="T27" fmla="*/ 1074 h 1178"/>
              <a:gd name="T28" fmla="*/ 361 w 619"/>
              <a:gd name="T29" fmla="*/ 736 h 1178"/>
              <a:gd name="T30" fmla="*/ 619 w 619"/>
              <a:gd name="T31" fmla="*/ 431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9" h="1178">
                <a:moveTo>
                  <a:pt x="619" y="431"/>
                </a:moveTo>
                <a:cubicBezTo>
                  <a:pt x="619" y="425"/>
                  <a:pt x="618" y="419"/>
                  <a:pt x="618" y="413"/>
                </a:cubicBezTo>
                <a:cubicBezTo>
                  <a:pt x="618" y="0"/>
                  <a:pt x="618" y="0"/>
                  <a:pt x="618" y="0"/>
                </a:cubicBezTo>
                <a:cubicBezTo>
                  <a:pt x="0" y="0"/>
                  <a:pt x="0" y="0"/>
                  <a:pt x="0" y="0"/>
                </a:cubicBezTo>
                <a:cubicBezTo>
                  <a:pt x="0" y="378"/>
                  <a:pt x="0" y="378"/>
                  <a:pt x="0" y="378"/>
                </a:cubicBezTo>
                <a:cubicBezTo>
                  <a:pt x="605" y="26"/>
                  <a:pt x="605" y="26"/>
                  <a:pt x="605" y="26"/>
                </a:cubicBezTo>
                <a:cubicBezTo>
                  <a:pt x="26" y="555"/>
                  <a:pt x="26" y="555"/>
                  <a:pt x="26" y="555"/>
                </a:cubicBezTo>
                <a:cubicBezTo>
                  <a:pt x="68" y="649"/>
                  <a:pt x="154" y="719"/>
                  <a:pt x="258" y="736"/>
                </a:cubicBezTo>
                <a:cubicBezTo>
                  <a:pt x="258" y="1074"/>
                  <a:pt x="258" y="1074"/>
                  <a:pt x="258" y="1074"/>
                </a:cubicBezTo>
                <a:cubicBezTo>
                  <a:pt x="98" y="1074"/>
                  <a:pt x="98" y="1074"/>
                  <a:pt x="98" y="1074"/>
                </a:cubicBezTo>
                <a:cubicBezTo>
                  <a:pt x="98" y="1178"/>
                  <a:pt x="98" y="1178"/>
                  <a:pt x="98" y="1178"/>
                </a:cubicBezTo>
                <a:cubicBezTo>
                  <a:pt x="521" y="1178"/>
                  <a:pt x="521" y="1178"/>
                  <a:pt x="521" y="1178"/>
                </a:cubicBezTo>
                <a:cubicBezTo>
                  <a:pt x="521" y="1074"/>
                  <a:pt x="521" y="1074"/>
                  <a:pt x="521" y="1074"/>
                </a:cubicBezTo>
                <a:cubicBezTo>
                  <a:pt x="361" y="1074"/>
                  <a:pt x="361" y="1074"/>
                  <a:pt x="361" y="1074"/>
                </a:cubicBezTo>
                <a:cubicBezTo>
                  <a:pt x="361" y="736"/>
                  <a:pt x="361" y="736"/>
                  <a:pt x="361" y="736"/>
                </a:cubicBezTo>
                <a:cubicBezTo>
                  <a:pt x="507" y="711"/>
                  <a:pt x="619" y="585"/>
                  <a:pt x="619" y="431"/>
                </a:cubicBez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文本框 74"/>
          <p:cNvSpPr txBox="1"/>
          <p:nvPr/>
        </p:nvSpPr>
        <p:spPr>
          <a:xfrm>
            <a:off x="5545899" y="911253"/>
            <a:ext cx="1116298"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目录</a:t>
            </a:r>
            <a:endParaRPr lang="zh-CN" altLang="en-US" sz="1050" dirty="0">
              <a:latin typeface="微软雅黑" panose="020B0503020204020204" pitchFamily="34" charset="-122"/>
              <a:ea typeface="微软雅黑" panose="020B0503020204020204" pitchFamily="34" charset="-122"/>
            </a:endParaRPr>
          </a:p>
        </p:txBody>
      </p:sp>
      <p:sp>
        <p:nvSpPr>
          <p:cNvPr id="76" name="文本框 75"/>
          <p:cNvSpPr txBox="1"/>
          <p:nvPr/>
        </p:nvSpPr>
        <p:spPr>
          <a:xfrm>
            <a:off x="5498512" y="1467682"/>
            <a:ext cx="1277042" cy="338554"/>
          </a:xfrm>
          <a:prstGeom prst="rect">
            <a:avLst/>
          </a:prstGeom>
          <a:noFill/>
        </p:spPr>
        <p:txBody>
          <a:bodyPr wrap="square" rtlCol="0">
            <a:spAutoFit/>
          </a:bodyPr>
          <a:lstStyle/>
          <a:p>
            <a:r>
              <a:rPr lang="en-US" altLang="zh-CN" sz="1600" dirty="0">
                <a:solidFill>
                  <a:srgbClr val="616C6F"/>
                </a:solidFill>
                <a:latin typeface="微软雅黑" panose="020B0503020204020204" pitchFamily="34" charset="-122"/>
                <a:ea typeface="微软雅黑" panose="020B0503020204020204" pitchFamily="34" charset="-122"/>
              </a:rPr>
              <a:t>CONTECTS</a:t>
            </a:r>
            <a:endParaRPr lang="zh-CN" altLang="en-US" sz="1600" dirty="0">
              <a:solidFill>
                <a:srgbClr val="616C6F"/>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10374297" y="6348101"/>
            <a:ext cx="1817703" cy="311568"/>
          </a:xfrm>
          <a:prstGeom prst="rect">
            <a:avLst/>
          </a:prstGeom>
          <a:noFill/>
        </p:spPr>
        <p:txBody>
          <a:bodyPr wrap="square" rtlCol="0">
            <a:spAutoFit/>
          </a:bodyPr>
          <a:lstStyle/>
          <a:p>
            <a:r>
              <a:rPr lang="en-US" altLang="zh-CN" sz="1400" dirty="0">
                <a:solidFill>
                  <a:srgbClr val="616C6F"/>
                </a:solidFill>
                <a:latin typeface="微软雅黑" panose="020B0503020204020204" pitchFamily="34" charset="-122"/>
                <a:ea typeface="微软雅黑" panose="020B0503020204020204" pitchFamily="34" charset="-122"/>
              </a:rPr>
              <a:t>xxxx</a:t>
            </a:r>
            <a:r>
              <a:rPr lang="zh-CN" altLang="en-US" sz="1400" dirty="0">
                <a:solidFill>
                  <a:srgbClr val="616C6F"/>
                </a:solidFill>
                <a:latin typeface="微软雅黑" panose="020B0503020204020204" pitchFamily="34" charset="-122"/>
                <a:ea typeface="微软雅黑" panose="020B0503020204020204" pitchFamily="34" charset="-122"/>
              </a:rPr>
              <a:t>有限公司</a:t>
            </a:r>
          </a:p>
        </p:txBody>
      </p:sp>
    </p:spTree>
    <p:extLst>
      <p:ext uri="{BB962C8B-B14F-4D97-AF65-F5344CB8AC3E}">
        <p14:creationId xmlns:p14="http://schemas.microsoft.com/office/powerpoint/2010/main" val="4115766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5225143" y="661702"/>
            <a:ext cx="17272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需求分析</a:t>
            </a:r>
          </a:p>
        </p:txBody>
      </p:sp>
      <p:sp>
        <p:nvSpPr>
          <p:cNvPr id="19" name="六边形 18"/>
          <p:cNvSpPr/>
          <p:nvPr/>
        </p:nvSpPr>
        <p:spPr>
          <a:xfrm rot="5400000">
            <a:off x="4232548" y="1709219"/>
            <a:ext cx="1632666" cy="1407472"/>
          </a:xfrm>
          <a:prstGeom prst="hexagon">
            <a:avLst/>
          </a:prstGeom>
          <a:solidFill>
            <a:srgbClr val="30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4"/>
          <p:cNvGrpSpPr>
            <a:grpSpLocks noChangeAspect="1"/>
          </p:cNvGrpSpPr>
          <p:nvPr/>
        </p:nvGrpSpPr>
        <p:grpSpPr bwMode="auto">
          <a:xfrm>
            <a:off x="4821980" y="1801677"/>
            <a:ext cx="453800" cy="676940"/>
            <a:chOff x="3843" y="702"/>
            <a:chExt cx="1690" cy="2521"/>
          </a:xfrm>
        </p:grpSpPr>
        <p:sp>
          <p:nvSpPr>
            <p:cNvPr id="28" name="Rectangle 5"/>
            <p:cNvSpPr>
              <a:spLocks noChangeArrowheads="1"/>
            </p:cNvSpPr>
            <p:nvPr/>
          </p:nvSpPr>
          <p:spPr bwMode="auto">
            <a:xfrm>
              <a:off x="4867" y="1858"/>
              <a:ext cx="202" cy="5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6"/>
            <p:cNvSpPr>
              <a:spLocks noChangeArrowheads="1"/>
            </p:cNvSpPr>
            <p:nvPr/>
          </p:nvSpPr>
          <p:spPr bwMode="auto">
            <a:xfrm>
              <a:off x="4307" y="1645"/>
              <a:ext cx="202" cy="7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7"/>
            <p:cNvSpPr>
              <a:spLocks noChangeArrowheads="1"/>
            </p:cNvSpPr>
            <p:nvPr/>
          </p:nvSpPr>
          <p:spPr bwMode="auto">
            <a:xfrm>
              <a:off x="4587" y="1314"/>
              <a:ext cx="202" cy="10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noEditPoints="1"/>
            </p:cNvSpPr>
            <p:nvPr/>
          </p:nvSpPr>
          <p:spPr bwMode="auto">
            <a:xfrm>
              <a:off x="3843" y="702"/>
              <a:ext cx="1690" cy="2521"/>
            </a:xfrm>
            <a:custGeom>
              <a:avLst/>
              <a:gdLst>
                <a:gd name="T0" fmla="*/ 598 w 713"/>
                <a:gd name="T1" fmla="*/ 0 h 1064"/>
                <a:gd name="T2" fmla="*/ 115 w 713"/>
                <a:gd name="T3" fmla="*/ 0 h 1064"/>
                <a:gd name="T4" fmla="*/ 0 w 713"/>
                <a:gd name="T5" fmla="*/ 115 h 1064"/>
                <a:gd name="T6" fmla="*/ 0 w 713"/>
                <a:gd name="T7" fmla="*/ 948 h 1064"/>
                <a:gd name="T8" fmla="*/ 115 w 713"/>
                <a:gd name="T9" fmla="*/ 1064 h 1064"/>
                <a:gd name="T10" fmla="*/ 598 w 713"/>
                <a:gd name="T11" fmla="*/ 1064 h 1064"/>
                <a:gd name="T12" fmla="*/ 713 w 713"/>
                <a:gd name="T13" fmla="*/ 948 h 1064"/>
                <a:gd name="T14" fmla="*/ 713 w 713"/>
                <a:gd name="T15" fmla="*/ 115 h 1064"/>
                <a:gd name="T16" fmla="*/ 598 w 713"/>
                <a:gd name="T17" fmla="*/ 0 h 1064"/>
                <a:gd name="T18" fmla="*/ 357 w 713"/>
                <a:gd name="T19" fmla="*/ 959 h 1064"/>
                <a:gd name="T20" fmla="*/ 292 w 713"/>
                <a:gd name="T21" fmla="*/ 895 h 1064"/>
                <a:gd name="T22" fmla="*/ 357 w 713"/>
                <a:gd name="T23" fmla="*/ 830 h 1064"/>
                <a:gd name="T24" fmla="*/ 421 w 713"/>
                <a:gd name="T25" fmla="*/ 895 h 1064"/>
                <a:gd name="T26" fmla="*/ 357 w 713"/>
                <a:gd name="T27" fmla="*/ 959 h 1064"/>
                <a:gd name="T28" fmla="*/ 614 w 713"/>
                <a:gd name="T29" fmla="*/ 767 h 1064"/>
                <a:gd name="T30" fmla="*/ 99 w 713"/>
                <a:gd name="T31" fmla="*/ 767 h 1064"/>
                <a:gd name="T32" fmla="*/ 99 w 713"/>
                <a:gd name="T33" fmla="*/ 106 h 1064"/>
                <a:gd name="T34" fmla="*/ 614 w 713"/>
                <a:gd name="T35" fmla="*/ 106 h 1064"/>
                <a:gd name="T36" fmla="*/ 614 w 713"/>
                <a:gd name="T37" fmla="*/ 767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3" h="1064">
                  <a:moveTo>
                    <a:pt x="598" y="0"/>
                  </a:moveTo>
                  <a:cubicBezTo>
                    <a:pt x="115" y="0"/>
                    <a:pt x="115" y="0"/>
                    <a:pt x="115" y="0"/>
                  </a:cubicBezTo>
                  <a:cubicBezTo>
                    <a:pt x="51" y="0"/>
                    <a:pt x="0" y="52"/>
                    <a:pt x="0" y="115"/>
                  </a:cubicBezTo>
                  <a:cubicBezTo>
                    <a:pt x="0" y="948"/>
                    <a:pt x="0" y="948"/>
                    <a:pt x="0" y="948"/>
                  </a:cubicBezTo>
                  <a:cubicBezTo>
                    <a:pt x="0" y="1012"/>
                    <a:pt x="51" y="1064"/>
                    <a:pt x="115" y="1064"/>
                  </a:cubicBezTo>
                  <a:cubicBezTo>
                    <a:pt x="598" y="1064"/>
                    <a:pt x="598" y="1064"/>
                    <a:pt x="598" y="1064"/>
                  </a:cubicBezTo>
                  <a:cubicBezTo>
                    <a:pt x="662" y="1064"/>
                    <a:pt x="713" y="1012"/>
                    <a:pt x="713" y="948"/>
                  </a:cubicBezTo>
                  <a:cubicBezTo>
                    <a:pt x="713" y="115"/>
                    <a:pt x="713" y="115"/>
                    <a:pt x="713" y="115"/>
                  </a:cubicBezTo>
                  <a:cubicBezTo>
                    <a:pt x="713" y="52"/>
                    <a:pt x="662" y="0"/>
                    <a:pt x="598" y="0"/>
                  </a:cubicBezTo>
                  <a:close/>
                  <a:moveTo>
                    <a:pt x="357" y="959"/>
                  </a:moveTo>
                  <a:cubicBezTo>
                    <a:pt x="321" y="959"/>
                    <a:pt x="292" y="931"/>
                    <a:pt x="292" y="895"/>
                  </a:cubicBezTo>
                  <a:cubicBezTo>
                    <a:pt x="292" y="859"/>
                    <a:pt x="321" y="830"/>
                    <a:pt x="357" y="830"/>
                  </a:cubicBezTo>
                  <a:cubicBezTo>
                    <a:pt x="392" y="830"/>
                    <a:pt x="421" y="859"/>
                    <a:pt x="421" y="895"/>
                  </a:cubicBezTo>
                  <a:cubicBezTo>
                    <a:pt x="421" y="931"/>
                    <a:pt x="392" y="959"/>
                    <a:pt x="357" y="959"/>
                  </a:cubicBezTo>
                  <a:close/>
                  <a:moveTo>
                    <a:pt x="614" y="767"/>
                  </a:moveTo>
                  <a:cubicBezTo>
                    <a:pt x="99" y="767"/>
                    <a:pt x="99" y="767"/>
                    <a:pt x="99" y="767"/>
                  </a:cubicBezTo>
                  <a:cubicBezTo>
                    <a:pt x="99" y="106"/>
                    <a:pt x="99" y="106"/>
                    <a:pt x="99" y="106"/>
                  </a:cubicBezTo>
                  <a:cubicBezTo>
                    <a:pt x="614" y="106"/>
                    <a:pt x="614" y="106"/>
                    <a:pt x="614" y="106"/>
                  </a:cubicBezTo>
                  <a:lnTo>
                    <a:pt x="614" y="7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6" name="文本框 105"/>
          <p:cNvSpPr txBox="1"/>
          <p:nvPr/>
        </p:nvSpPr>
        <p:spPr>
          <a:xfrm>
            <a:off x="4547451" y="2642084"/>
            <a:ext cx="1123055"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用户需求</a:t>
            </a:r>
          </a:p>
        </p:txBody>
      </p:sp>
      <p:sp>
        <p:nvSpPr>
          <p:cNvPr id="39" name="六边形 38"/>
          <p:cNvSpPr/>
          <p:nvPr/>
        </p:nvSpPr>
        <p:spPr>
          <a:xfrm rot="5400000">
            <a:off x="4232546" y="3929858"/>
            <a:ext cx="1632666" cy="1407472"/>
          </a:xfrm>
          <a:prstGeom prst="hexagon">
            <a:avLst/>
          </a:prstGeom>
          <a:solidFill>
            <a:srgbClr val="48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18"/>
          <p:cNvGrpSpPr>
            <a:grpSpLocks noChangeAspect="1"/>
          </p:cNvGrpSpPr>
          <p:nvPr/>
        </p:nvGrpSpPr>
        <p:grpSpPr bwMode="auto">
          <a:xfrm>
            <a:off x="4737372" y="4084764"/>
            <a:ext cx="616875" cy="596938"/>
            <a:chOff x="2431" y="783"/>
            <a:chExt cx="2816" cy="2725"/>
          </a:xfrm>
          <a:solidFill>
            <a:schemeClr val="bg1"/>
          </a:solidFill>
        </p:grpSpPr>
        <p:sp>
          <p:nvSpPr>
            <p:cNvPr id="42" name="Freeform 19"/>
            <p:cNvSpPr>
              <a:spLocks noEditPoints="1"/>
            </p:cNvSpPr>
            <p:nvPr/>
          </p:nvSpPr>
          <p:spPr bwMode="auto">
            <a:xfrm>
              <a:off x="2431" y="783"/>
              <a:ext cx="2816" cy="2725"/>
            </a:xfrm>
            <a:custGeom>
              <a:avLst/>
              <a:gdLst>
                <a:gd name="T0" fmla="*/ 561 w 1189"/>
                <a:gd name="T1" fmla="*/ 368 h 1151"/>
                <a:gd name="T2" fmla="*/ 495 w 1189"/>
                <a:gd name="T3" fmla="*/ 330 h 1151"/>
                <a:gd name="T4" fmla="*/ 418 w 1189"/>
                <a:gd name="T5" fmla="*/ 297 h 1151"/>
                <a:gd name="T6" fmla="*/ 410 w 1189"/>
                <a:gd name="T7" fmla="*/ 208 h 1151"/>
                <a:gd name="T8" fmla="*/ 428 w 1189"/>
                <a:gd name="T9" fmla="*/ 177 h 1151"/>
                <a:gd name="T10" fmla="*/ 348 w 1189"/>
                <a:gd name="T11" fmla="*/ 14 h 1151"/>
                <a:gd name="T12" fmla="*/ 273 w 1189"/>
                <a:gd name="T13" fmla="*/ 192 h 1151"/>
                <a:gd name="T14" fmla="*/ 330 w 1189"/>
                <a:gd name="T15" fmla="*/ 288 h 1151"/>
                <a:gd name="T16" fmla="*/ 337 w 1189"/>
                <a:gd name="T17" fmla="*/ 333 h 1151"/>
                <a:gd name="T18" fmla="*/ 314 w 1189"/>
                <a:gd name="T19" fmla="*/ 424 h 1151"/>
                <a:gd name="T20" fmla="*/ 227 w 1189"/>
                <a:gd name="T21" fmla="*/ 275 h 1151"/>
                <a:gd name="T22" fmla="*/ 67 w 1189"/>
                <a:gd name="T23" fmla="*/ 358 h 1151"/>
                <a:gd name="T24" fmla="*/ 30 w 1189"/>
                <a:gd name="T25" fmla="*/ 483 h 1151"/>
                <a:gd name="T26" fmla="*/ 3 w 1189"/>
                <a:gd name="T27" fmla="*/ 625 h 1151"/>
                <a:gd name="T28" fmla="*/ 9 w 1189"/>
                <a:gd name="T29" fmla="*/ 840 h 1151"/>
                <a:gd name="T30" fmla="*/ 39 w 1189"/>
                <a:gd name="T31" fmla="*/ 987 h 1151"/>
                <a:gd name="T32" fmla="*/ 59 w 1189"/>
                <a:gd name="T33" fmla="*/ 1035 h 1151"/>
                <a:gd name="T34" fmla="*/ 98 w 1189"/>
                <a:gd name="T35" fmla="*/ 1040 h 1151"/>
                <a:gd name="T36" fmla="*/ 142 w 1189"/>
                <a:gd name="T37" fmla="*/ 1048 h 1151"/>
                <a:gd name="T38" fmla="*/ 142 w 1189"/>
                <a:gd name="T39" fmla="*/ 1114 h 1151"/>
                <a:gd name="T40" fmla="*/ 324 w 1189"/>
                <a:gd name="T41" fmla="*/ 1151 h 1151"/>
                <a:gd name="T42" fmla="*/ 324 w 1189"/>
                <a:gd name="T43" fmla="*/ 1151 h 1151"/>
                <a:gd name="T44" fmla="*/ 502 w 1189"/>
                <a:gd name="T45" fmla="*/ 1123 h 1151"/>
                <a:gd name="T46" fmla="*/ 512 w 1189"/>
                <a:gd name="T47" fmla="*/ 1042 h 1151"/>
                <a:gd name="T48" fmla="*/ 520 w 1189"/>
                <a:gd name="T49" fmla="*/ 913 h 1151"/>
                <a:gd name="T50" fmla="*/ 543 w 1189"/>
                <a:gd name="T51" fmla="*/ 957 h 1151"/>
                <a:gd name="T52" fmla="*/ 566 w 1189"/>
                <a:gd name="T53" fmla="*/ 1032 h 1151"/>
                <a:gd name="T54" fmla="*/ 596 w 1189"/>
                <a:gd name="T55" fmla="*/ 1050 h 1151"/>
                <a:gd name="T56" fmla="*/ 575 w 1189"/>
                <a:gd name="T57" fmla="*/ 1060 h 1151"/>
                <a:gd name="T58" fmla="*/ 581 w 1189"/>
                <a:gd name="T59" fmla="*/ 1082 h 1151"/>
                <a:gd name="T60" fmla="*/ 617 w 1189"/>
                <a:gd name="T61" fmla="*/ 1103 h 1151"/>
                <a:gd name="T62" fmla="*/ 650 w 1189"/>
                <a:gd name="T63" fmla="*/ 1086 h 1151"/>
                <a:gd name="T64" fmla="*/ 656 w 1189"/>
                <a:gd name="T65" fmla="*/ 1035 h 1151"/>
                <a:gd name="T66" fmla="*/ 648 w 1189"/>
                <a:gd name="T67" fmla="*/ 1009 h 1151"/>
                <a:gd name="T68" fmla="*/ 1189 w 1189"/>
                <a:gd name="T69" fmla="*/ 661 h 1151"/>
                <a:gd name="T70" fmla="*/ 144 w 1189"/>
                <a:gd name="T71" fmla="*/ 713 h 1151"/>
                <a:gd name="T72" fmla="*/ 115 w 1189"/>
                <a:gd name="T73" fmla="*/ 849 h 1151"/>
                <a:gd name="T74" fmla="*/ 107 w 1189"/>
                <a:gd name="T75" fmla="*/ 771 h 1151"/>
                <a:gd name="T76" fmla="*/ 131 w 1189"/>
                <a:gd name="T77" fmla="*/ 673 h 1151"/>
                <a:gd name="T78" fmla="*/ 141 w 1189"/>
                <a:gd name="T79" fmla="*/ 600 h 1151"/>
                <a:gd name="T80" fmla="*/ 144 w 1189"/>
                <a:gd name="T81" fmla="*/ 713 h 1151"/>
                <a:gd name="T82" fmla="*/ 391 w 1189"/>
                <a:gd name="T83" fmla="*/ 403 h 1151"/>
                <a:gd name="T84" fmla="*/ 379 w 1189"/>
                <a:gd name="T85" fmla="*/ 302 h 1151"/>
                <a:gd name="T86" fmla="*/ 405 w 1189"/>
                <a:gd name="T87" fmla="*/ 260 h 1151"/>
                <a:gd name="T88" fmla="*/ 807 w 1189"/>
                <a:gd name="T89" fmla="*/ 962 h 1151"/>
                <a:gd name="T90" fmla="*/ 639 w 1189"/>
                <a:gd name="T91" fmla="*/ 909 h 1151"/>
                <a:gd name="T92" fmla="*/ 619 w 1189"/>
                <a:gd name="T93" fmla="*/ 774 h 1151"/>
                <a:gd name="T94" fmla="*/ 590 w 1189"/>
                <a:gd name="T95" fmla="*/ 625 h 1151"/>
                <a:gd name="T96" fmla="*/ 586 w 1189"/>
                <a:gd name="T97" fmla="*/ 537 h 1151"/>
                <a:gd name="T98" fmla="*/ 578 w 1189"/>
                <a:gd name="T99" fmla="*/ 466 h 1151"/>
                <a:gd name="T100" fmla="*/ 1107 w 1189"/>
                <a:gd name="T101" fmla="*/ 66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9" h="1151">
                  <a:moveTo>
                    <a:pt x="807" y="279"/>
                  </a:moveTo>
                  <a:cubicBezTo>
                    <a:pt x="713" y="279"/>
                    <a:pt x="627" y="313"/>
                    <a:pt x="561" y="368"/>
                  </a:cubicBezTo>
                  <a:cubicBezTo>
                    <a:pt x="558" y="363"/>
                    <a:pt x="554" y="358"/>
                    <a:pt x="549" y="356"/>
                  </a:cubicBezTo>
                  <a:cubicBezTo>
                    <a:pt x="549" y="356"/>
                    <a:pt x="509" y="333"/>
                    <a:pt x="495" y="330"/>
                  </a:cubicBezTo>
                  <a:cubicBezTo>
                    <a:pt x="481" y="326"/>
                    <a:pt x="453" y="314"/>
                    <a:pt x="444" y="309"/>
                  </a:cubicBezTo>
                  <a:cubicBezTo>
                    <a:pt x="435" y="303"/>
                    <a:pt x="418" y="297"/>
                    <a:pt x="418" y="297"/>
                  </a:cubicBezTo>
                  <a:cubicBezTo>
                    <a:pt x="418" y="297"/>
                    <a:pt x="410" y="258"/>
                    <a:pt x="404" y="258"/>
                  </a:cubicBezTo>
                  <a:cubicBezTo>
                    <a:pt x="404" y="258"/>
                    <a:pt x="403" y="214"/>
                    <a:pt x="410" y="208"/>
                  </a:cubicBezTo>
                  <a:cubicBezTo>
                    <a:pt x="410" y="208"/>
                    <a:pt x="416" y="202"/>
                    <a:pt x="416" y="194"/>
                  </a:cubicBezTo>
                  <a:cubicBezTo>
                    <a:pt x="416" y="194"/>
                    <a:pt x="429" y="195"/>
                    <a:pt x="428" y="177"/>
                  </a:cubicBezTo>
                  <a:cubicBezTo>
                    <a:pt x="428" y="177"/>
                    <a:pt x="445" y="129"/>
                    <a:pt x="429" y="130"/>
                  </a:cubicBezTo>
                  <a:cubicBezTo>
                    <a:pt x="429" y="130"/>
                    <a:pt x="467" y="17"/>
                    <a:pt x="348" y="14"/>
                  </a:cubicBezTo>
                  <a:cubicBezTo>
                    <a:pt x="348" y="14"/>
                    <a:pt x="251" y="0"/>
                    <a:pt x="261" y="122"/>
                  </a:cubicBezTo>
                  <a:cubicBezTo>
                    <a:pt x="261" y="122"/>
                    <a:pt x="240" y="128"/>
                    <a:pt x="273" y="192"/>
                  </a:cubicBezTo>
                  <a:cubicBezTo>
                    <a:pt x="273" y="192"/>
                    <a:pt x="281" y="217"/>
                    <a:pt x="272" y="234"/>
                  </a:cubicBezTo>
                  <a:cubicBezTo>
                    <a:pt x="272" y="234"/>
                    <a:pt x="315" y="284"/>
                    <a:pt x="330" y="288"/>
                  </a:cubicBezTo>
                  <a:cubicBezTo>
                    <a:pt x="330" y="288"/>
                    <a:pt x="308" y="294"/>
                    <a:pt x="306" y="299"/>
                  </a:cubicBezTo>
                  <a:cubicBezTo>
                    <a:pt x="306" y="299"/>
                    <a:pt x="333" y="331"/>
                    <a:pt x="337" y="333"/>
                  </a:cubicBezTo>
                  <a:cubicBezTo>
                    <a:pt x="337" y="333"/>
                    <a:pt x="338" y="351"/>
                    <a:pt x="330" y="361"/>
                  </a:cubicBezTo>
                  <a:cubicBezTo>
                    <a:pt x="330" y="361"/>
                    <a:pt x="313" y="411"/>
                    <a:pt x="314" y="424"/>
                  </a:cubicBezTo>
                  <a:cubicBezTo>
                    <a:pt x="314" y="424"/>
                    <a:pt x="247" y="276"/>
                    <a:pt x="272" y="234"/>
                  </a:cubicBezTo>
                  <a:cubicBezTo>
                    <a:pt x="272" y="234"/>
                    <a:pt x="253" y="261"/>
                    <a:pt x="227" y="275"/>
                  </a:cubicBezTo>
                  <a:cubicBezTo>
                    <a:pt x="227" y="275"/>
                    <a:pt x="105" y="305"/>
                    <a:pt x="93" y="318"/>
                  </a:cubicBezTo>
                  <a:cubicBezTo>
                    <a:pt x="93" y="318"/>
                    <a:pt x="67" y="325"/>
                    <a:pt x="67" y="358"/>
                  </a:cubicBezTo>
                  <a:cubicBezTo>
                    <a:pt x="67" y="358"/>
                    <a:pt x="58" y="434"/>
                    <a:pt x="50" y="447"/>
                  </a:cubicBezTo>
                  <a:cubicBezTo>
                    <a:pt x="42" y="460"/>
                    <a:pt x="31" y="464"/>
                    <a:pt x="30" y="483"/>
                  </a:cubicBezTo>
                  <a:cubicBezTo>
                    <a:pt x="29" y="502"/>
                    <a:pt x="29" y="525"/>
                    <a:pt x="16" y="553"/>
                  </a:cubicBezTo>
                  <a:cubicBezTo>
                    <a:pt x="3" y="580"/>
                    <a:pt x="4" y="588"/>
                    <a:pt x="3" y="625"/>
                  </a:cubicBezTo>
                  <a:cubicBezTo>
                    <a:pt x="1" y="661"/>
                    <a:pt x="0" y="750"/>
                    <a:pt x="1" y="780"/>
                  </a:cubicBezTo>
                  <a:cubicBezTo>
                    <a:pt x="3" y="810"/>
                    <a:pt x="13" y="816"/>
                    <a:pt x="9" y="840"/>
                  </a:cubicBezTo>
                  <a:cubicBezTo>
                    <a:pt x="6" y="864"/>
                    <a:pt x="26" y="970"/>
                    <a:pt x="25" y="980"/>
                  </a:cubicBezTo>
                  <a:cubicBezTo>
                    <a:pt x="25" y="980"/>
                    <a:pt x="33" y="987"/>
                    <a:pt x="39" y="987"/>
                  </a:cubicBezTo>
                  <a:cubicBezTo>
                    <a:pt x="40" y="987"/>
                    <a:pt x="41" y="987"/>
                    <a:pt x="42" y="987"/>
                  </a:cubicBezTo>
                  <a:cubicBezTo>
                    <a:pt x="49" y="983"/>
                    <a:pt x="41" y="1005"/>
                    <a:pt x="59" y="1035"/>
                  </a:cubicBezTo>
                  <a:cubicBezTo>
                    <a:pt x="59" y="1035"/>
                    <a:pt x="61" y="1049"/>
                    <a:pt x="89" y="1045"/>
                  </a:cubicBezTo>
                  <a:cubicBezTo>
                    <a:pt x="89" y="1045"/>
                    <a:pt x="100" y="1046"/>
                    <a:pt x="98" y="1040"/>
                  </a:cubicBezTo>
                  <a:cubicBezTo>
                    <a:pt x="98" y="1040"/>
                    <a:pt x="122" y="1043"/>
                    <a:pt x="117" y="1036"/>
                  </a:cubicBezTo>
                  <a:cubicBezTo>
                    <a:pt x="117" y="1036"/>
                    <a:pt x="132" y="1045"/>
                    <a:pt x="142" y="1048"/>
                  </a:cubicBezTo>
                  <a:cubicBezTo>
                    <a:pt x="141" y="1058"/>
                    <a:pt x="138" y="1068"/>
                    <a:pt x="134" y="1076"/>
                  </a:cubicBezTo>
                  <a:cubicBezTo>
                    <a:pt x="134" y="1076"/>
                    <a:pt x="133" y="1092"/>
                    <a:pt x="142" y="1114"/>
                  </a:cubicBezTo>
                  <a:cubicBezTo>
                    <a:pt x="142" y="1114"/>
                    <a:pt x="141" y="1131"/>
                    <a:pt x="142" y="1151"/>
                  </a:cubicBezTo>
                  <a:cubicBezTo>
                    <a:pt x="324" y="1151"/>
                    <a:pt x="324" y="1151"/>
                    <a:pt x="324" y="1151"/>
                  </a:cubicBezTo>
                  <a:cubicBezTo>
                    <a:pt x="324" y="1151"/>
                    <a:pt x="324" y="1150"/>
                    <a:pt x="324" y="1150"/>
                  </a:cubicBezTo>
                  <a:cubicBezTo>
                    <a:pt x="324" y="1150"/>
                    <a:pt x="324" y="1150"/>
                    <a:pt x="324" y="1151"/>
                  </a:cubicBezTo>
                  <a:cubicBezTo>
                    <a:pt x="499" y="1151"/>
                    <a:pt x="499" y="1151"/>
                    <a:pt x="499" y="1151"/>
                  </a:cubicBezTo>
                  <a:cubicBezTo>
                    <a:pt x="501" y="1139"/>
                    <a:pt x="503" y="1126"/>
                    <a:pt x="502" y="1123"/>
                  </a:cubicBezTo>
                  <a:cubicBezTo>
                    <a:pt x="499" y="1115"/>
                    <a:pt x="496" y="1100"/>
                    <a:pt x="503" y="1087"/>
                  </a:cubicBezTo>
                  <a:cubicBezTo>
                    <a:pt x="509" y="1074"/>
                    <a:pt x="515" y="1045"/>
                    <a:pt x="512" y="1042"/>
                  </a:cubicBezTo>
                  <a:cubicBezTo>
                    <a:pt x="520" y="1040"/>
                    <a:pt x="520" y="1040"/>
                    <a:pt x="520" y="1040"/>
                  </a:cubicBezTo>
                  <a:cubicBezTo>
                    <a:pt x="520" y="1040"/>
                    <a:pt x="524" y="949"/>
                    <a:pt x="520" y="913"/>
                  </a:cubicBezTo>
                  <a:cubicBezTo>
                    <a:pt x="525" y="919"/>
                    <a:pt x="530" y="925"/>
                    <a:pt x="535" y="930"/>
                  </a:cubicBezTo>
                  <a:cubicBezTo>
                    <a:pt x="539" y="942"/>
                    <a:pt x="541" y="952"/>
                    <a:pt x="543" y="957"/>
                  </a:cubicBezTo>
                  <a:cubicBezTo>
                    <a:pt x="547" y="976"/>
                    <a:pt x="561" y="998"/>
                    <a:pt x="561" y="1012"/>
                  </a:cubicBezTo>
                  <a:cubicBezTo>
                    <a:pt x="561" y="1026"/>
                    <a:pt x="566" y="1032"/>
                    <a:pt x="566" y="1032"/>
                  </a:cubicBezTo>
                  <a:cubicBezTo>
                    <a:pt x="566" y="1032"/>
                    <a:pt x="591" y="1040"/>
                    <a:pt x="592" y="1031"/>
                  </a:cubicBezTo>
                  <a:cubicBezTo>
                    <a:pt x="592" y="1031"/>
                    <a:pt x="598" y="1043"/>
                    <a:pt x="596" y="1050"/>
                  </a:cubicBezTo>
                  <a:cubicBezTo>
                    <a:pt x="596" y="1050"/>
                    <a:pt x="594" y="1060"/>
                    <a:pt x="594" y="1065"/>
                  </a:cubicBezTo>
                  <a:cubicBezTo>
                    <a:pt x="594" y="1065"/>
                    <a:pt x="583" y="1050"/>
                    <a:pt x="575" y="1060"/>
                  </a:cubicBezTo>
                  <a:cubicBezTo>
                    <a:pt x="579" y="1072"/>
                    <a:pt x="579" y="1072"/>
                    <a:pt x="579" y="1072"/>
                  </a:cubicBezTo>
                  <a:cubicBezTo>
                    <a:pt x="579" y="1072"/>
                    <a:pt x="579" y="1078"/>
                    <a:pt x="581" y="1082"/>
                  </a:cubicBezTo>
                  <a:cubicBezTo>
                    <a:pt x="581" y="1082"/>
                    <a:pt x="573" y="1088"/>
                    <a:pt x="586" y="1092"/>
                  </a:cubicBezTo>
                  <a:cubicBezTo>
                    <a:pt x="586" y="1092"/>
                    <a:pt x="607" y="1104"/>
                    <a:pt x="617" y="1103"/>
                  </a:cubicBezTo>
                  <a:cubicBezTo>
                    <a:pt x="617" y="1103"/>
                    <a:pt x="640" y="1110"/>
                    <a:pt x="640" y="1098"/>
                  </a:cubicBezTo>
                  <a:cubicBezTo>
                    <a:pt x="640" y="1098"/>
                    <a:pt x="649" y="1098"/>
                    <a:pt x="650" y="1086"/>
                  </a:cubicBezTo>
                  <a:cubicBezTo>
                    <a:pt x="650" y="1086"/>
                    <a:pt x="655" y="1062"/>
                    <a:pt x="657" y="1053"/>
                  </a:cubicBezTo>
                  <a:cubicBezTo>
                    <a:pt x="660" y="1044"/>
                    <a:pt x="658" y="1041"/>
                    <a:pt x="656" y="1035"/>
                  </a:cubicBezTo>
                  <a:cubicBezTo>
                    <a:pt x="654" y="1030"/>
                    <a:pt x="656" y="1023"/>
                    <a:pt x="654" y="1020"/>
                  </a:cubicBezTo>
                  <a:cubicBezTo>
                    <a:pt x="653" y="1018"/>
                    <a:pt x="650" y="1012"/>
                    <a:pt x="648" y="1009"/>
                  </a:cubicBezTo>
                  <a:cubicBezTo>
                    <a:pt x="697" y="1031"/>
                    <a:pt x="750" y="1043"/>
                    <a:pt x="807" y="1043"/>
                  </a:cubicBezTo>
                  <a:cubicBezTo>
                    <a:pt x="1018" y="1043"/>
                    <a:pt x="1189" y="872"/>
                    <a:pt x="1189" y="661"/>
                  </a:cubicBezTo>
                  <a:cubicBezTo>
                    <a:pt x="1189" y="450"/>
                    <a:pt x="1018" y="279"/>
                    <a:pt x="807" y="279"/>
                  </a:cubicBezTo>
                  <a:close/>
                  <a:moveTo>
                    <a:pt x="144" y="713"/>
                  </a:moveTo>
                  <a:cubicBezTo>
                    <a:pt x="141" y="731"/>
                    <a:pt x="126" y="830"/>
                    <a:pt x="119" y="885"/>
                  </a:cubicBezTo>
                  <a:cubicBezTo>
                    <a:pt x="118" y="878"/>
                    <a:pt x="116" y="864"/>
                    <a:pt x="115" y="849"/>
                  </a:cubicBezTo>
                  <a:cubicBezTo>
                    <a:pt x="114" y="827"/>
                    <a:pt x="112" y="820"/>
                    <a:pt x="109" y="806"/>
                  </a:cubicBezTo>
                  <a:cubicBezTo>
                    <a:pt x="105" y="791"/>
                    <a:pt x="105" y="778"/>
                    <a:pt x="107" y="771"/>
                  </a:cubicBezTo>
                  <a:cubicBezTo>
                    <a:pt x="110" y="765"/>
                    <a:pt x="119" y="722"/>
                    <a:pt x="115" y="711"/>
                  </a:cubicBezTo>
                  <a:cubicBezTo>
                    <a:pt x="112" y="700"/>
                    <a:pt x="125" y="690"/>
                    <a:pt x="131" y="673"/>
                  </a:cubicBezTo>
                  <a:cubicBezTo>
                    <a:pt x="136" y="657"/>
                    <a:pt x="133" y="646"/>
                    <a:pt x="135" y="630"/>
                  </a:cubicBezTo>
                  <a:cubicBezTo>
                    <a:pt x="137" y="615"/>
                    <a:pt x="136" y="589"/>
                    <a:pt x="141" y="600"/>
                  </a:cubicBezTo>
                  <a:cubicBezTo>
                    <a:pt x="141" y="600"/>
                    <a:pt x="144" y="659"/>
                    <a:pt x="146" y="676"/>
                  </a:cubicBezTo>
                  <a:cubicBezTo>
                    <a:pt x="148" y="694"/>
                    <a:pt x="147" y="691"/>
                    <a:pt x="144" y="713"/>
                  </a:cubicBezTo>
                  <a:close/>
                  <a:moveTo>
                    <a:pt x="406" y="324"/>
                  </a:moveTo>
                  <a:cubicBezTo>
                    <a:pt x="399" y="343"/>
                    <a:pt x="396" y="394"/>
                    <a:pt x="391" y="403"/>
                  </a:cubicBezTo>
                  <a:cubicBezTo>
                    <a:pt x="391" y="403"/>
                    <a:pt x="378" y="339"/>
                    <a:pt x="368" y="325"/>
                  </a:cubicBezTo>
                  <a:cubicBezTo>
                    <a:pt x="368" y="325"/>
                    <a:pt x="370" y="301"/>
                    <a:pt x="379" y="302"/>
                  </a:cubicBezTo>
                  <a:cubicBezTo>
                    <a:pt x="379" y="302"/>
                    <a:pt x="371" y="290"/>
                    <a:pt x="363" y="292"/>
                  </a:cubicBezTo>
                  <a:cubicBezTo>
                    <a:pt x="363" y="292"/>
                    <a:pt x="408" y="265"/>
                    <a:pt x="405" y="260"/>
                  </a:cubicBezTo>
                  <a:cubicBezTo>
                    <a:pt x="405" y="260"/>
                    <a:pt x="419" y="288"/>
                    <a:pt x="406" y="324"/>
                  </a:cubicBezTo>
                  <a:close/>
                  <a:moveTo>
                    <a:pt x="807" y="962"/>
                  </a:moveTo>
                  <a:cubicBezTo>
                    <a:pt x="745" y="962"/>
                    <a:pt x="687" y="943"/>
                    <a:pt x="639" y="910"/>
                  </a:cubicBezTo>
                  <a:cubicBezTo>
                    <a:pt x="639" y="910"/>
                    <a:pt x="639" y="910"/>
                    <a:pt x="639" y="909"/>
                  </a:cubicBezTo>
                  <a:cubicBezTo>
                    <a:pt x="630" y="883"/>
                    <a:pt x="629" y="858"/>
                    <a:pt x="628" y="846"/>
                  </a:cubicBezTo>
                  <a:cubicBezTo>
                    <a:pt x="626" y="835"/>
                    <a:pt x="622" y="799"/>
                    <a:pt x="619" y="774"/>
                  </a:cubicBezTo>
                  <a:cubicBezTo>
                    <a:pt x="615" y="748"/>
                    <a:pt x="611" y="727"/>
                    <a:pt x="609" y="704"/>
                  </a:cubicBezTo>
                  <a:cubicBezTo>
                    <a:pt x="607" y="681"/>
                    <a:pt x="593" y="640"/>
                    <a:pt x="590" y="625"/>
                  </a:cubicBezTo>
                  <a:cubicBezTo>
                    <a:pt x="587" y="609"/>
                    <a:pt x="581" y="599"/>
                    <a:pt x="581" y="584"/>
                  </a:cubicBezTo>
                  <a:cubicBezTo>
                    <a:pt x="581" y="568"/>
                    <a:pt x="587" y="556"/>
                    <a:pt x="586" y="537"/>
                  </a:cubicBezTo>
                  <a:cubicBezTo>
                    <a:pt x="584" y="519"/>
                    <a:pt x="582" y="505"/>
                    <a:pt x="580" y="484"/>
                  </a:cubicBezTo>
                  <a:cubicBezTo>
                    <a:pt x="579" y="478"/>
                    <a:pt x="579" y="472"/>
                    <a:pt x="578" y="466"/>
                  </a:cubicBezTo>
                  <a:cubicBezTo>
                    <a:pt x="633" y="401"/>
                    <a:pt x="715" y="360"/>
                    <a:pt x="807" y="360"/>
                  </a:cubicBezTo>
                  <a:cubicBezTo>
                    <a:pt x="973" y="360"/>
                    <a:pt x="1107" y="495"/>
                    <a:pt x="1107" y="661"/>
                  </a:cubicBezTo>
                  <a:cubicBezTo>
                    <a:pt x="1107" y="827"/>
                    <a:pt x="973" y="962"/>
                    <a:pt x="807" y="9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0"/>
            <p:cNvSpPr>
              <a:spLocks/>
            </p:cNvSpPr>
            <p:nvPr/>
          </p:nvSpPr>
          <p:spPr bwMode="auto">
            <a:xfrm>
              <a:off x="4254" y="2273"/>
              <a:ext cx="162" cy="161"/>
            </a:xfrm>
            <a:custGeom>
              <a:avLst/>
              <a:gdLst>
                <a:gd name="T0" fmla="*/ 35 w 68"/>
                <a:gd name="T1" fmla="*/ 0 h 68"/>
                <a:gd name="T2" fmla="*/ 1 w 68"/>
                <a:gd name="T3" fmla="*/ 33 h 68"/>
                <a:gd name="T4" fmla="*/ 34 w 68"/>
                <a:gd name="T5" fmla="*/ 67 h 68"/>
                <a:gd name="T6" fmla="*/ 68 w 68"/>
                <a:gd name="T7" fmla="*/ 34 h 68"/>
                <a:gd name="T8" fmla="*/ 35 w 68"/>
                <a:gd name="T9" fmla="*/ 0 h 68"/>
              </a:gdLst>
              <a:ahLst/>
              <a:cxnLst>
                <a:cxn ang="0">
                  <a:pos x="T0" y="T1"/>
                </a:cxn>
                <a:cxn ang="0">
                  <a:pos x="T2" y="T3"/>
                </a:cxn>
                <a:cxn ang="0">
                  <a:pos x="T4" y="T5"/>
                </a:cxn>
                <a:cxn ang="0">
                  <a:pos x="T6" y="T7"/>
                </a:cxn>
                <a:cxn ang="0">
                  <a:pos x="T8" y="T9"/>
                </a:cxn>
              </a:cxnLst>
              <a:rect l="0" t="0" r="r" b="b"/>
              <a:pathLst>
                <a:path w="68" h="68">
                  <a:moveTo>
                    <a:pt x="35" y="0"/>
                  </a:moveTo>
                  <a:cubicBezTo>
                    <a:pt x="16" y="0"/>
                    <a:pt x="1" y="15"/>
                    <a:pt x="1" y="33"/>
                  </a:cubicBezTo>
                  <a:cubicBezTo>
                    <a:pt x="0" y="52"/>
                    <a:pt x="15" y="67"/>
                    <a:pt x="34" y="67"/>
                  </a:cubicBezTo>
                  <a:cubicBezTo>
                    <a:pt x="52" y="68"/>
                    <a:pt x="68" y="53"/>
                    <a:pt x="68" y="34"/>
                  </a:cubicBezTo>
                  <a:cubicBezTo>
                    <a:pt x="68" y="16"/>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1"/>
            <p:cNvSpPr>
              <a:spLocks/>
            </p:cNvSpPr>
            <p:nvPr/>
          </p:nvSpPr>
          <p:spPr bwMode="auto">
            <a:xfrm>
              <a:off x="4439" y="2325"/>
              <a:ext cx="396" cy="64"/>
            </a:xfrm>
            <a:custGeom>
              <a:avLst/>
              <a:gdLst>
                <a:gd name="T0" fmla="*/ 156 w 167"/>
                <a:gd name="T1" fmla="*/ 2 h 27"/>
                <a:gd name="T2" fmla="*/ 11 w 167"/>
                <a:gd name="T3" fmla="*/ 0 h 27"/>
                <a:gd name="T4" fmla="*/ 0 w 167"/>
                <a:gd name="T5" fmla="*/ 12 h 27"/>
                <a:gd name="T6" fmla="*/ 10 w 167"/>
                <a:gd name="T7" fmla="*/ 25 h 27"/>
                <a:gd name="T8" fmla="*/ 156 w 167"/>
                <a:gd name="T9" fmla="*/ 27 h 27"/>
                <a:gd name="T10" fmla="*/ 167 w 167"/>
                <a:gd name="T11" fmla="*/ 15 h 27"/>
                <a:gd name="T12" fmla="*/ 156 w 167"/>
                <a:gd name="T13" fmla="*/ 2 h 27"/>
              </a:gdLst>
              <a:ahLst/>
              <a:cxnLst>
                <a:cxn ang="0">
                  <a:pos x="T0" y="T1"/>
                </a:cxn>
                <a:cxn ang="0">
                  <a:pos x="T2" y="T3"/>
                </a:cxn>
                <a:cxn ang="0">
                  <a:pos x="T4" y="T5"/>
                </a:cxn>
                <a:cxn ang="0">
                  <a:pos x="T6" y="T7"/>
                </a:cxn>
                <a:cxn ang="0">
                  <a:pos x="T8" y="T9"/>
                </a:cxn>
                <a:cxn ang="0">
                  <a:pos x="T10" y="T11"/>
                </a:cxn>
                <a:cxn ang="0">
                  <a:pos x="T12" y="T13"/>
                </a:cxn>
              </a:cxnLst>
              <a:rect l="0" t="0" r="r" b="b"/>
              <a:pathLst>
                <a:path w="167" h="27">
                  <a:moveTo>
                    <a:pt x="156" y="2"/>
                  </a:moveTo>
                  <a:cubicBezTo>
                    <a:pt x="11" y="0"/>
                    <a:pt x="11" y="0"/>
                    <a:pt x="11" y="0"/>
                  </a:cubicBezTo>
                  <a:cubicBezTo>
                    <a:pt x="5" y="0"/>
                    <a:pt x="0" y="5"/>
                    <a:pt x="0" y="12"/>
                  </a:cubicBezTo>
                  <a:cubicBezTo>
                    <a:pt x="0" y="19"/>
                    <a:pt x="4" y="25"/>
                    <a:pt x="10" y="25"/>
                  </a:cubicBezTo>
                  <a:cubicBezTo>
                    <a:pt x="156" y="27"/>
                    <a:pt x="156" y="27"/>
                    <a:pt x="156" y="27"/>
                  </a:cubicBezTo>
                  <a:cubicBezTo>
                    <a:pt x="162" y="27"/>
                    <a:pt x="167" y="22"/>
                    <a:pt x="167" y="15"/>
                  </a:cubicBezTo>
                  <a:cubicBezTo>
                    <a:pt x="167" y="8"/>
                    <a:pt x="162" y="2"/>
                    <a:pt x="15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
            <p:cNvSpPr>
              <a:spLocks/>
            </p:cNvSpPr>
            <p:nvPr/>
          </p:nvSpPr>
          <p:spPr bwMode="auto">
            <a:xfrm>
              <a:off x="4309" y="1733"/>
              <a:ext cx="66" cy="521"/>
            </a:xfrm>
            <a:custGeom>
              <a:avLst/>
              <a:gdLst>
                <a:gd name="T0" fmla="*/ 12 w 28"/>
                <a:gd name="T1" fmla="*/ 220 h 220"/>
                <a:gd name="T2" fmla="*/ 25 w 28"/>
                <a:gd name="T3" fmla="*/ 206 h 220"/>
                <a:gd name="T4" fmla="*/ 28 w 28"/>
                <a:gd name="T5" fmla="*/ 14 h 220"/>
                <a:gd name="T6" fmla="*/ 16 w 28"/>
                <a:gd name="T7" fmla="*/ 0 h 220"/>
                <a:gd name="T8" fmla="*/ 3 w 28"/>
                <a:gd name="T9" fmla="*/ 14 h 220"/>
                <a:gd name="T10" fmla="*/ 0 w 28"/>
                <a:gd name="T11" fmla="*/ 206 h 220"/>
                <a:gd name="T12" fmla="*/ 12 w 28"/>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8" h="220">
                  <a:moveTo>
                    <a:pt x="12" y="220"/>
                  </a:moveTo>
                  <a:cubicBezTo>
                    <a:pt x="19" y="220"/>
                    <a:pt x="25" y="214"/>
                    <a:pt x="25" y="206"/>
                  </a:cubicBezTo>
                  <a:cubicBezTo>
                    <a:pt x="28" y="14"/>
                    <a:pt x="28" y="14"/>
                    <a:pt x="28" y="14"/>
                  </a:cubicBezTo>
                  <a:cubicBezTo>
                    <a:pt x="28" y="6"/>
                    <a:pt x="23" y="0"/>
                    <a:pt x="16" y="0"/>
                  </a:cubicBezTo>
                  <a:cubicBezTo>
                    <a:pt x="9" y="0"/>
                    <a:pt x="3" y="6"/>
                    <a:pt x="3" y="14"/>
                  </a:cubicBezTo>
                  <a:cubicBezTo>
                    <a:pt x="0" y="206"/>
                    <a:pt x="0" y="206"/>
                    <a:pt x="0" y="206"/>
                  </a:cubicBezTo>
                  <a:cubicBezTo>
                    <a:pt x="0" y="213"/>
                    <a:pt x="5" y="220"/>
                    <a:pt x="12"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7" name="文本框 106"/>
          <p:cNvSpPr txBox="1"/>
          <p:nvPr/>
        </p:nvSpPr>
        <p:spPr>
          <a:xfrm>
            <a:off x="4547451" y="4869173"/>
            <a:ext cx="1123055"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产品功能</a:t>
            </a:r>
          </a:p>
        </p:txBody>
      </p:sp>
      <p:sp>
        <p:nvSpPr>
          <p:cNvPr id="46" name="六边形 45"/>
          <p:cNvSpPr/>
          <p:nvPr/>
        </p:nvSpPr>
        <p:spPr>
          <a:xfrm rot="5400000">
            <a:off x="6307253" y="3929858"/>
            <a:ext cx="1632666" cy="1407472"/>
          </a:xfrm>
          <a:prstGeom prst="hexagon">
            <a:avLst/>
          </a:prstGeom>
          <a:solidFill>
            <a:srgbClr val="292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Group 25"/>
          <p:cNvGrpSpPr>
            <a:grpSpLocks noChangeAspect="1"/>
          </p:cNvGrpSpPr>
          <p:nvPr/>
        </p:nvGrpSpPr>
        <p:grpSpPr bwMode="auto">
          <a:xfrm>
            <a:off x="6869002" y="4039931"/>
            <a:ext cx="485608" cy="671374"/>
            <a:chOff x="2798" y="716"/>
            <a:chExt cx="2086" cy="2884"/>
          </a:xfrm>
          <a:solidFill>
            <a:schemeClr val="bg1"/>
          </a:solidFill>
        </p:grpSpPr>
        <p:sp>
          <p:nvSpPr>
            <p:cNvPr id="49" name="Freeform 26"/>
            <p:cNvSpPr>
              <a:spLocks/>
            </p:cNvSpPr>
            <p:nvPr/>
          </p:nvSpPr>
          <p:spPr bwMode="auto">
            <a:xfrm>
              <a:off x="2798" y="716"/>
              <a:ext cx="2086" cy="1451"/>
            </a:xfrm>
            <a:custGeom>
              <a:avLst/>
              <a:gdLst>
                <a:gd name="T0" fmla="*/ 1807 w 2086"/>
                <a:gd name="T1" fmla="*/ 599 h 1451"/>
                <a:gd name="T2" fmla="*/ 1954 w 2086"/>
                <a:gd name="T3" fmla="*/ 317 h 1451"/>
                <a:gd name="T4" fmla="*/ 2086 w 2086"/>
                <a:gd name="T5" fmla="*/ 26 h 1451"/>
                <a:gd name="T6" fmla="*/ 1752 w 2086"/>
                <a:gd name="T7" fmla="*/ 11 h 1451"/>
                <a:gd name="T8" fmla="*/ 1418 w 2086"/>
                <a:gd name="T9" fmla="*/ 0 h 1451"/>
                <a:gd name="T10" fmla="*/ 1548 w 2086"/>
                <a:gd name="T11" fmla="*/ 168 h 1451"/>
                <a:gd name="T12" fmla="*/ 14 w 2086"/>
                <a:gd name="T13" fmla="*/ 1075 h 1451"/>
                <a:gd name="T14" fmla="*/ 0 w 2086"/>
                <a:gd name="T15" fmla="*/ 1451 h 1451"/>
                <a:gd name="T16" fmla="*/ 1664 w 2086"/>
                <a:gd name="T17" fmla="*/ 414 h 1451"/>
                <a:gd name="T18" fmla="*/ 1807 w 2086"/>
                <a:gd name="T19" fmla="*/ 599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6" h="1451">
                  <a:moveTo>
                    <a:pt x="1807" y="599"/>
                  </a:moveTo>
                  <a:lnTo>
                    <a:pt x="1954" y="317"/>
                  </a:lnTo>
                  <a:lnTo>
                    <a:pt x="2086" y="26"/>
                  </a:lnTo>
                  <a:lnTo>
                    <a:pt x="1752" y="11"/>
                  </a:lnTo>
                  <a:lnTo>
                    <a:pt x="1418" y="0"/>
                  </a:lnTo>
                  <a:lnTo>
                    <a:pt x="1548" y="168"/>
                  </a:lnTo>
                  <a:lnTo>
                    <a:pt x="14" y="1075"/>
                  </a:lnTo>
                  <a:lnTo>
                    <a:pt x="0" y="1451"/>
                  </a:lnTo>
                  <a:lnTo>
                    <a:pt x="1664" y="414"/>
                  </a:lnTo>
                  <a:lnTo>
                    <a:pt x="1807"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7"/>
            <p:cNvSpPr>
              <a:spLocks/>
            </p:cNvSpPr>
            <p:nvPr/>
          </p:nvSpPr>
          <p:spPr bwMode="auto">
            <a:xfrm>
              <a:off x="4306" y="1580"/>
              <a:ext cx="555" cy="1975"/>
            </a:xfrm>
            <a:custGeom>
              <a:avLst/>
              <a:gdLst>
                <a:gd name="T0" fmla="*/ 234 w 234"/>
                <a:gd name="T1" fmla="*/ 757 h 834"/>
                <a:gd name="T2" fmla="*/ 157 w 234"/>
                <a:gd name="T3" fmla="*/ 834 h 834"/>
                <a:gd name="T4" fmla="*/ 76 w 234"/>
                <a:gd name="T5" fmla="*/ 834 h 834"/>
                <a:gd name="T6" fmla="*/ 0 w 234"/>
                <a:gd name="T7" fmla="*/ 757 h 834"/>
                <a:gd name="T8" fmla="*/ 0 w 234"/>
                <a:gd name="T9" fmla="*/ 77 h 834"/>
                <a:gd name="T10" fmla="*/ 76 w 234"/>
                <a:gd name="T11" fmla="*/ 0 h 834"/>
                <a:gd name="T12" fmla="*/ 157 w 234"/>
                <a:gd name="T13" fmla="*/ 0 h 834"/>
                <a:gd name="T14" fmla="*/ 234 w 234"/>
                <a:gd name="T15" fmla="*/ 77 h 834"/>
                <a:gd name="T16" fmla="*/ 234 w 234"/>
                <a:gd name="T17" fmla="*/ 757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834">
                  <a:moveTo>
                    <a:pt x="234" y="757"/>
                  </a:moveTo>
                  <a:cubicBezTo>
                    <a:pt x="234" y="800"/>
                    <a:pt x="200" y="834"/>
                    <a:pt x="157" y="834"/>
                  </a:cubicBezTo>
                  <a:cubicBezTo>
                    <a:pt x="76" y="834"/>
                    <a:pt x="76" y="834"/>
                    <a:pt x="76" y="834"/>
                  </a:cubicBezTo>
                  <a:cubicBezTo>
                    <a:pt x="34" y="834"/>
                    <a:pt x="0" y="800"/>
                    <a:pt x="0" y="757"/>
                  </a:cubicBezTo>
                  <a:cubicBezTo>
                    <a:pt x="0" y="77"/>
                    <a:pt x="0" y="77"/>
                    <a:pt x="0" y="77"/>
                  </a:cubicBezTo>
                  <a:cubicBezTo>
                    <a:pt x="0" y="34"/>
                    <a:pt x="34" y="0"/>
                    <a:pt x="76" y="0"/>
                  </a:cubicBezTo>
                  <a:cubicBezTo>
                    <a:pt x="157" y="0"/>
                    <a:pt x="157" y="0"/>
                    <a:pt x="157" y="0"/>
                  </a:cubicBezTo>
                  <a:cubicBezTo>
                    <a:pt x="200" y="0"/>
                    <a:pt x="234" y="34"/>
                    <a:pt x="234" y="77"/>
                  </a:cubicBezTo>
                  <a:lnTo>
                    <a:pt x="234"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8"/>
            <p:cNvSpPr>
              <a:spLocks/>
            </p:cNvSpPr>
            <p:nvPr/>
          </p:nvSpPr>
          <p:spPr bwMode="auto">
            <a:xfrm>
              <a:off x="3564" y="1992"/>
              <a:ext cx="557" cy="1563"/>
            </a:xfrm>
            <a:custGeom>
              <a:avLst/>
              <a:gdLst>
                <a:gd name="T0" fmla="*/ 235 w 235"/>
                <a:gd name="T1" fmla="*/ 583 h 660"/>
                <a:gd name="T2" fmla="*/ 158 w 235"/>
                <a:gd name="T3" fmla="*/ 660 h 660"/>
                <a:gd name="T4" fmla="*/ 77 w 235"/>
                <a:gd name="T5" fmla="*/ 660 h 660"/>
                <a:gd name="T6" fmla="*/ 0 w 235"/>
                <a:gd name="T7" fmla="*/ 583 h 660"/>
                <a:gd name="T8" fmla="*/ 0 w 235"/>
                <a:gd name="T9" fmla="*/ 77 h 660"/>
                <a:gd name="T10" fmla="*/ 77 w 235"/>
                <a:gd name="T11" fmla="*/ 0 h 660"/>
                <a:gd name="T12" fmla="*/ 158 w 235"/>
                <a:gd name="T13" fmla="*/ 0 h 660"/>
                <a:gd name="T14" fmla="*/ 235 w 235"/>
                <a:gd name="T15" fmla="*/ 77 h 660"/>
                <a:gd name="T16" fmla="*/ 235 w 235"/>
                <a:gd name="T17" fmla="*/ 583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660">
                  <a:moveTo>
                    <a:pt x="235" y="583"/>
                  </a:moveTo>
                  <a:cubicBezTo>
                    <a:pt x="235" y="626"/>
                    <a:pt x="200" y="660"/>
                    <a:pt x="158" y="660"/>
                  </a:cubicBezTo>
                  <a:cubicBezTo>
                    <a:pt x="77" y="660"/>
                    <a:pt x="77" y="660"/>
                    <a:pt x="77" y="660"/>
                  </a:cubicBezTo>
                  <a:cubicBezTo>
                    <a:pt x="35" y="660"/>
                    <a:pt x="0" y="626"/>
                    <a:pt x="0" y="583"/>
                  </a:cubicBezTo>
                  <a:cubicBezTo>
                    <a:pt x="0" y="77"/>
                    <a:pt x="0" y="77"/>
                    <a:pt x="0" y="77"/>
                  </a:cubicBezTo>
                  <a:cubicBezTo>
                    <a:pt x="0" y="34"/>
                    <a:pt x="35" y="0"/>
                    <a:pt x="77" y="0"/>
                  </a:cubicBezTo>
                  <a:cubicBezTo>
                    <a:pt x="158" y="0"/>
                    <a:pt x="158" y="0"/>
                    <a:pt x="158" y="0"/>
                  </a:cubicBezTo>
                  <a:cubicBezTo>
                    <a:pt x="200" y="0"/>
                    <a:pt x="235" y="34"/>
                    <a:pt x="235" y="77"/>
                  </a:cubicBezTo>
                  <a:lnTo>
                    <a:pt x="235" y="5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9"/>
            <p:cNvSpPr>
              <a:spLocks/>
            </p:cNvSpPr>
            <p:nvPr/>
          </p:nvSpPr>
          <p:spPr bwMode="auto">
            <a:xfrm>
              <a:off x="2819" y="2385"/>
              <a:ext cx="595" cy="1215"/>
            </a:xfrm>
            <a:custGeom>
              <a:avLst/>
              <a:gdLst>
                <a:gd name="T0" fmla="*/ 163 w 251"/>
                <a:gd name="T1" fmla="*/ 513 h 513"/>
                <a:gd name="T2" fmla="*/ 89 w 251"/>
                <a:gd name="T3" fmla="*/ 513 h 513"/>
                <a:gd name="T4" fmla="*/ 0 w 251"/>
                <a:gd name="T5" fmla="*/ 417 h 513"/>
                <a:gd name="T6" fmla="*/ 0 w 251"/>
                <a:gd name="T7" fmla="*/ 96 h 513"/>
                <a:gd name="T8" fmla="*/ 89 w 251"/>
                <a:gd name="T9" fmla="*/ 0 h 513"/>
                <a:gd name="T10" fmla="*/ 163 w 251"/>
                <a:gd name="T11" fmla="*/ 0 h 513"/>
                <a:gd name="T12" fmla="*/ 251 w 251"/>
                <a:gd name="T13" fmla="*/ 96 h 513"/>
                <a:gd name="T14" fmla="*/ 251 w 251"/>
                <a:gd name="T15" fmla="*/ 417 h 513"/>
                <a:gd name="T16" fmla="*/ 163 w 251"/>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3">
                  <a:moveTo>
                    <a:pt x="163" y="513"/>
                  </a:moveTo>
                  <a:cubicBezTo>
                    <a:pt x="89" y="513"/>
                    <a:pt x="89" y="513"/>
                    <a:pt x="89" y="513"/>
                  </a:cubicBezTo>
                  <a:cubicBezTo>
                    <a:pt x="40" y="513"/>
                    <a:pt x="0" y="470"/>
                    <a:pt x="0" y="417"/>
                  </a:cubicBezTo>
                  <a:cubicBezTo>
                    <a:pt x="0" y="96"/>
                    <a:pt x="0" y="96"/>
                    <a:pt x="0" y="96"/>
                  </a:cubicBezTo>
                  <a:cubicBezTo>
                    <a:pt x="0" y="43"/>
                    <a:pt x="40" y="0"/>
                    <a:pt x="89" y="0"/>
                  </a:cubicBezTo>
                  <a:cubicBezTo>
                    <a:pt x="163" y="0"/>
                    <a:pt x="163" y="0"/>
                    <a:pt x="163" y="0"/>
                  </a:cubicBezTo>
                  <a:cubicBezTo>
                    <a:pt x="212" y="0"/>
                    <a:pt x="251" y="43"/>
                    <a:pt x="251" y="96"/>
                  </a:cubicBezTo>
                  <a:cubicBezTo>
                    <a:pt x="251" y="417"/>
                    <a:pt x="251" y="417"/>
                    <a:pt x="251" y="417"/>
                  </a:cubicBezTo>
                  <a:cubicBezTo>
                    <a:pt x="251" y="470"/>
                    <a:pt x="212" y="513"/>
                    <a:pt x="163" y="5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9" name="文本框 108"/>
          <p:cNvSpPr txBox="1"/>
          <p:nvPr/>
        </p:nvSpPr>
        <p:spPr>
          <a:xfrm>
            <a:off x="6627867" y="4856007"/>
            <a:ext cx="1104643"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验证需求</a:t>
            </a:r>
          </a:p>
        </p:txBody>
      </p:sp>
      <p:sp>
        <p:nvSpPr>
          <p:cNvPr id="48" name="六边形 47"/>
          <p:cNvSpPr/>
          <p:nvPr/>
        </p:nvSpPr>
        <p:spPr>
          <a:xfrm rot="5400000">
            <a:off x="6317771" y="1713324"/>
            <a:ext cx="1632666" cy="1407472"/>
          </a:xfrm>
          <a:prstGeom prst="hexagon">
            <a:avLst/>
          </a:prstGeom>
          <a:solidFill>
            <a:srgbClr val="FFBD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11"/>
          <p:cNvGrpSpPr>
            <a:grpSpLocks noChangeAspect="1"/>
          </p:cNvGrpSpPr>
          <p:nvPr/>
        </p:nvGrpSpPr>
        <p:grpSpPr bwMode="auto">
          <a:xfrm>
            <a:off x="6794948" y="1876413"/>
            <a:ext cx="678314" cy="671814"/>
            <a:chOff x="2795" y="1127"/>
            <a:chExt cx="2088" cy="2068"/>
          </a:xfrm>
          <a:solidFill>
            <a:schemeClr val="bg1"/>
          </a:solidFill>
        </p:grpSpPr>
        <p:sp>
          <p:nvSpPr>
            <p:cNvPr id="35" name="Freeform 12"/>
            <p:cNvSpPr>
              <a:spLocks noEditPoints="1"/>
            </p:cNvSpPr>
            <p:nvPr/>
          </p:nvSpPr>
          <p:spPr bwMode="auto">
            <a:xfrm>
              <a:off x="2795" y="1127"/>
              <a:ext cx="2088" cy="2068"/>
            </a:xfrm>
            <a:custGeom>
              <a:avLst/>
              <a:gdLst>
                <a:gd name="T0" fmla="*/ 441 w 881"/>
                <a:gd name="T1" fmla="*/ 0 h 872"/>
                <a:gd name="T2" fmla="*/ 0 w 881"/>
                <a:gd name="T3" fmla="*/ 436 h 872"/>
                <a:gd name="T4" fmla="*/ 441 w 881"/>
                <a:gd name="T5" fmla="*/ 872 h 872"/>
                <a:gd name="T6" fmla="*/ 881 w 881"/>
                <a:gd name="T7" fmla="*/ 436 h 872"/>
                <a:gd name="T8" fmla="*/ 441 w 881"/>
                <a:gd name="T9" fmla="*/ 0 h 872"/>
                <a:gd name="T10" fmla="*/ 441 w 881"/>
                <a:gd name="T11" fmla="*/ 818 h 872"/>
                <a:gd name="T12" fmla="*/ 55 w 881"/>
                <a:gd name="T13" fmla="*/ 436 h 872"/>
                <a:gd name="T14" fmla="*/ 441 w 881"/>
                <a:gd name="T15" fmla="*/ 54 h 872"/>
                <a:gd name="T16" fmla="*/ 826 w 881"/>
                <a:gd name="T17" fmla="*/ 436 h 872"/>
                <a:gd name="T18" fmla="*/ 441 w 881"/>
                <a:gd name="T19" fmla="*/ 818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72">
                  <a:moveTo>
                    <a:pt x="441" y="0"/>
                  </a:moveTo>
                  <a:cubicBezTo>
                    <a:pt x="198" y="0"/>
                    <a:pt x="0" y="195"/>
                    <a:pt x="0" y="436"/>
                  </a:cubicBezTo>
                  <a:cubicBezTo>
                    <a:pt x="0" y="677"/>
                    <a:pt x="198" y="872"/>
                    <a:pt x="441" y="872"/>
                  </a:cubicBezTo>
                  <a:cubicBezTo>
                    <a:pt x="684" y="872"/>
                    <a:pt x="881" y="677"/>
                    <a:pt x="881" y="436"/>
                  </a:cubicBezTo>
                  <a:cubicBezTo>
                    <a:pt x="881" y="195"/>
                    <a:pt x="684" y="0"/>
                    <a:pt x="441" y="0"/>
                  </a:cubicBezTo>
                  <a:close/>
                  <a:moveTo>
                    <a:pt x="441" y="818"/>
                  </a:moveTo>
                  <a:cubicBezTo>
                    <a:pt x="228" y="818"/>
                    <a:pt x="55" y="647"/>
                    <a:pt x="55" y="436"/>
                  </a:cubicBezTo>
                  <a:cubicBezTo>
                    <a:pt x="55" y="225"/>
                    <a:pt x="228" y="54"/>
                    <a:pt x="441" y="54"/>
                  </a:cubicBezTo>
                  <a:cubicBezTo>
                    <a:pt x="653" y="54"/>
                    <a:pt x="826" y="225"/>
                    <a:pt x="826" y="436"/>
                  </a:cubicBezTo>
                  <a:cubicBezTo>
                    <a:pt x="826" y="647"/>
                    <a:pt x="653" y="818"/>
                    <a:pt x="441" y="8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3"/>
            <p:cNvSpPr>
              <a:spLocks/>
            </p:cNvSpPr>
            <p:nvPr/>
          </p:nvSpPr>
          <p:spPr bwMode="auto">
            <a:xfrm>
              <a:off x="3916" y="2230"/>
              <a:ext cx="76" cy="230"/>
            </a:xfrm>
            <a:custGeom>
              <a:avLst/>
              <a:gdLst>
                <a:gd name="T0" fmla="*/ 0 w 32"/>
                <a:gd name="T1" fmla="*/ 0 h 97"/>
                <a:gd name="T2" fmla="*/ 0 w 32"/>
                <a:gd name="T3" fmla="*/ 97 h 97"/>
                <a:gd name="T4" fmla="*/ 19 w 32"/>
                <a:gd name="T5" fmla="*/ 84 h 97"/>
                <a:gd name="T6" fmla="*/ 32 w 32"/>
                <a:gd name="T7" fmla="*/ 45 h 97"/>
                <a:gd name="T8" fmla="*/ 23 w 32"/>
                <a:gd name="T9" fmla="*/ 16 h 97"/>
                <a:gd name="T10" fmla="*/ 0 w 32"/>
                <a:gd name="T11" fmla="*/ 0 h 97"/>
              </a:gdLst>
              <a:ahLst/>
              <a:cxnLst>
                <a:cxn ang="0">
                  <a:pos x="T0" y="T1"/>
                </a:cxn>
                <a:cxn ang="0">
                  <a:pos x="T2" y="T3"/>
                </a:cxn>
                <a:cxn ang="0">
                  <a:pos x="T4" y="T5"/>
                </a:cxn>
                <a:cxn ang="0">
                  <a:pos x="T6" y="T7"/>
                </a:cxn>
                <a:cxn ang="0">
                  <a:pos x="T8" y="T9"/>
                </a:cxn>
                <a:cxn ang="0">
                  <a:pos x="T10" y="T11"/>
                </a:cxn>
              </a:cxnLst>
              <a:rect l="0" t="0" r="r" b="b"/>
              <a:pathLst>
                <a:path w="32" h="97">
                  <a:moveTo>
                    <a:pt x="0" y="0"/>
                  </a:moveTo>
                  <a:cubicBezTo>
                    <a:pt x="0" y="97"/>
                    <a:pt x="0" y="97"/>
                    <a:pt x="0" y="97"/>
                  </a:cubicBezTo>
                  <a:cubicBezTo>
                    <a:pt x="7" y="94"/>
                    <a:pt x="13" y="90"/>
                    <a:pt x="19" y="84"/>
                  </a:cubicBezTo>
                  <a:cubicBezTo>
                    <a:pt x="28" y="73"/>
                    <a:pt x="32" y="61"/>
                    <a:pt x="32" y="45"/>
                  </a:cubicBezTo>
                  <a:cubicBezTo>
                    <a:pt x="32" y="33"/>
                    <a:pt x="29" y="23"/>
                    <a:pt x="23" y="16"/>
                  </a:cubicBezTo>
                  <a:cubicBezTo>
                    <a:pt x="20" y="12"/>
                    <a:pt x="13"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4"/>
            <p:cNvSpPr>
              <a:spLocks noEditPoints="1"/>
            </p:cNvSpPr>
            <p:nvPr/>
          </p:nvSpPr>
          <p:spPr bwMode="auto">
            <a:xfrm>
              <a:off x="2999" y="1329"/>
              <a:ext cx="1680" cy="1665"/>
            </a:xfrm>
            <a:custGeom>
              <a:avLst/>
              <a:gdLst>
                <a:gd name="T0" fmla="*/ 355 w 709"/>
                <a:gd name="T1" fmla="*/ 0 h 702"/>
                <a:gd name="T2" fmla="*/ 0 w 709"/>
                <a:gd name="T3" fmla="*/ 351 h 702"/>
                <a:gd name="T4" fmla="*/ 355 w 709"/>
                <a:gd name="T5" fmla="*/ 702 h 702"/>
                <a:gd name="T6" fmla="*/ 709 w 709"/>
                <a:gd name="T7" fmla="*/ 351 h 702"/>
                <a:gd name="T8" fmla="*/ 355 w 709"/>
                <a:gd name="T9" fmla="*/ 0 h 702"/>
                <a:gd name="T10" fmla="*/ 460 w 709"/>
                <a:gd name="T11" fmla="*/ 509 h 702"/>
                <a:gd name="T12" fmla="*/ 387 w 709"/>
                <a:gd name="T13" fmla="*/ 545 h 702"/>
                <a:gd name="T14" fmla="*/ 387 w 709"/>
                <a:gd name="T15" fmla="*/ 591 h 702"/>
                <a:gd name="T16" fmla="*/ 332 w 709"/>
                <a:gd name="T17" fmla="*/ 591 h 702"/>
                <a:gd name="T18" fmla="*/ 332 w 709"/>
                <a:gd name="T19" fmla="*/ 545 h 702"/>
                <a:gd name="T20" fmla="*/ 285 w 709"/>
                <a:gd name="T21" fmla="*/ 530 h 702"/>
                <a:gd name="T22" fmla="*/ 243 w 709"/>
                <a:gd name="T23" fmla="*/ 491 h 702"/>
                <a:gd name="T24" fmla="*/ 223 w 709"/>
                <a:gd name="T25" fmla="*/ 426 h 702"/>
                <a:gd name="T26" fmla="*/ 223 w 709"/>
                <a:gd name="T27" fmla="*/ 414 h 702"/>
                <a:gd name="T28" fmla="*/ 294 w 709"/>
                <a:gd name="T29" fmla="*/ 400 h 702"/>
                <a:gd name="T30" fmla="*/ 296 w 709"/>
                <a:gd name="T31" fmla="*/ 414 h 702"/>
                <a:gd name="T32" fmla="*/ 312 w 709"/>
                <a:gd name="T33" fmla="*/ 460 h 702"/>
                <a:gd name="T34" fmla="*/ 332 w 709"/>
                <a:gd name="T35" fmla="*/ 477 h 702"/>
                <a:gd name="T36" fmla="*/ 332 w 709"/>
                <a:gd name="T37" fmla="*/ 365 h 702"/>
                <a:gd name="T38" fmla="*/ 283 w 709"/>
                <a:gd name="T39" fmla="*/ 345 h 702"/>
                <a:gd name="T40" fmla="*/ 245 w 709"/>
                <a:gd name="T41" fmla="*/ 307 h 702"/>
                <a:gd name="T42" fmla="*/ 231 w 709"/>
                <a:gd name="T43" fmla="*/ 253 h 702"/>
                <a:gd name="T44" fmla="*/ 270 w 709"/>
                <a:gd name="T45" fmla="*/ 166 h 702"/>
                <a:gd name="T46" fmla="*/ 332 w 709"/>
                <a:gd name="T47" fmla="*/ 140 h 702"/>
                <a:gd name="T48" fmla="*/ 332 w 709"/>
                <a:gd name="T49" fmla="*/ 117 h 702"/>
                <a:gd name="T50" fmla="*/ 387 w 709"/>
                <a:gd name="T51" fmla="*/ 117 h 702"/>
                <a:gd name="T52" fmla="*/ 387 w 709"/>
                <a:gd name="T53" fmla="*/ 140 h 702"/>
                <a:gd name="T54" fmla="*/ 444 w 709"/>
                <a:gd name="T55" fmla="*/ 164 h 702"/>
                <a:gd name="T56" fmla="*/ 484 w 709"/>
                <a:gd name="T57" fmla="*/ 239 h 702"/>
                <a:gd name="T58" fmla="*/ 486 w 709"/>
                <a:gd name="T59" fmla="*/ 253 h 702"/>
                <a:gd name="T60" fmla="*/ 412 w 709"/>
                <a:gd name="T61" fmla="*/ 264 h 702"/>
                <a:gd name="T62" fmla="*/ 410 w 709"/>
                <a:gd name="T63" fmla="*/ 250 h 702"/>
                <a:gd name="T64" fmla="*/ 397 w 709"/>
                <a:gd name="T65" fmla="*/ 217 h 702"/>
                <a:gd name="T66" fmla="*/ 387 w 709"/>
                <a:gd name="T67" fmla="*/ 209 h 702"/>
                <a:gd name="T68" fmla="*/ 387 w 709"/>
                <a:gd name="T69" fmla="*/ 307 h 702"/>
                <a:gd name="T70" fmla="*/ 423 w 709"/>
                <a:gd name="T71" fmla="*/ 318 h 702"/>
                <a:gd name="T72" fmla="*/ 462 w 709"/>
                <a:gd name="T73" fmla="*/ 343 h 702"/>
                <a:gd name="T74" fmla="*/ 485 w 709"/>
                <a:gd name="T75" fmla="*/ 378 h 702"/>
                <a:gd name="T76" fmla="*/ 493 w 709"/>
                <a:gd name="T77" fmla="*/ 422 h 702"/>
                <a:gd name="T78" fmla="*/ 460 w 709"/>
                <a:gd name="T79" fmla="*/ 50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 h="702">
                  <a:moveTo>
                    <a:pt x="355" y="0"/>
                  </a:moveTo>
                  <a:cubicBezTo>
                    <a:pt x="159" y="0"/>
                    <a:pt x="0" y="157"/>
                    <a:pt x="0" y="351"/>
                  </a:cubicBezTo>
                  <a:cubicBezTo>
                    <a:pt x="0" y="544"/>
                    <a:pt x="159" y="702"/>
                    <a:pt x="355" y="702"/>
                  </a:cubicBezTo>
                  <a:cubicBezTo>
                    <a:pt x="550" y="702"/>
                    <a:pt x="709" y="544"/>
                    <a:pt x="709" y="351"/>
                  </a:cubicBezTo>
                  <a:cubicBezTo>
                    <a:pt x="709" y="157"/>
                    <a:pt x="550" y="0"/>
                    <a:pt x="355" y="0"/>
                  </a:cubicBezTo>
                  <a:close/>
                  <a:moveTo>
                    <a:pt x="460" y="509"/>
                  </a:moveTo>
                  <a:cubicBezTo>
                    <a:pt x="440" y="529"/>
                    <a:pt x="416" y="541"/>
                    <a:pt x="387" y="545"/>
                  </a:cubicBezTo>
                  <a:cubicBezTo>
                    <a:pt x="387" y="591"/>
                    <a:pt x="387" y="591"/>
                    <a:pt x="387" y="591"/>
                  </a:cubicBezTo>
                  <a:cubicBezTo>
                    <a:pt x="332" y="591"/>
                    <a:pt x="332" y="591"/>
                    <a:pt x="332" y="591"/>
                  </a:cubicBezTo>
                  <a:cubicBezTo>
                    <a:pt x="332" y="545"/>
                    <a:pt x="332" y="545"/>
                    <a:pt x="332" y="545"/>
                  </a:cubicBezTo>
                  <a:cubicBezTo>
                    <a:pt x="314" y="542"/>
                    <a:pt x="298" y="537"/>
                    <a:pt x="285" y="530"/>
                  </a:cubicBezTo>
                  <a:cubicBezTo>
                    <a:pt x="269" y="522"/>
                    <a:pt x="255" y="509"/>
                    <a:pt x="243" y="491"/>
                  </a:cubicBezTo>
                  <a:cubicBezTo>
                    <a:pt x="232" y="473"/>
                    <a:pt x="225" y="451"/>
                    <a:pt x="223" y="426"/>
                  </a:cubicBezTo>
                  <a:cubicBezTo>
                    <a:pt x="223" y="414"/>
                    <a:pt x="223" y="414"/>
                    <a:pt x="223" y="414"/>
                  </a:cubicBezTo>
                  <a:cubicBezTo>
                    <a:pt x="294" y="400"/>
                    <a:pt x="294" y="400"/>
                    <a:pt x="294" y="400"/>
                  </a:cubicBezTo>
                  <a:cubicBezTo>
                    <a:pt x="296" y="414"/>
                    <a:pt x="296" y="414"/>
                    <a:pt x="296" y="414"/>
                  </a:cubicBezTo>
                  <a:cubicBezTo>
                    <a:pt x="299" y="436"/>
                    <a:pt x="305" y="451"/>
                    <a:pt x="312" y="460"/>
                  </a:cubicBezTo>
                  <a:cubicBezTo>
                    <a:pt x="318" y="468"/>
                    <a:pt x="325" y="474"/>
                    <a:pt x="332" y="477"/>
                  </a:cubicBezTo>
                  <a:cubicBezTo>
                    <a:pt x="332" y="365"/>
                    <a:pt x="332" y="365"/>
                    <a:pt x="332" y="365"/>
                  </a:cubicBezTo>
                  <a:cubicBezTo>
                    <a:pt x="316" y="361"/>
                    <a:pt x="300" y="354"/>
                    <a:pt x="283" y="345"/>
                  </a:cubicBezTo>
                  <a:cubicBezTo>
                    <a:pt x="266" y="336"/>
                    <a:pt x="254" y="323"/>
                    <a:pt x="245" y="307"/>
                  </a:cubicBezTo>
                  <a:cubicBezTo>
                    <a:pt x="236" y="291"/>
                    <a:pt x="231" y="273"/>
                    <a:pt x="231" y="253"/>
                  </a:cubicBezTo>
                  <a:cubicBezTo>
                    <a:pt x="231" y="217"/>
                    <a:pt x="244" y="188"/>
                    <a:pt x="270" y="166"/>
                  </a:cubicBezTo>
                  <a:cubicBezTo>
                    <a:pt x="285" y="153"/>
                    <a:pt x="306" y="144"/>
                    <a:pt x="332" y="140"/>
                  </a:cubicBezTo>
                  <a:cubicBezTo>
                    <a:pt x="332" y="117"/>
                    <a:pt x="332" y="117"/>
                    <a:pt x="332" y="117"/>
                  </a:cubicBezTo>
                  <a:cubicBezTo>
                    <a:pt x="387" y="117"/>
                    <a:pt x="387" y="117"/>
                    <a:pt x="387" y="117"/>
                  </a:cubicBezTo>
                  <a:cubicBezTo>
                    <a:pt x="387" y="140"/>
                    <a:pt x="387" y="140"/>
                    <a:pt x="387" y="140"/>
                  </a:cubicBezTo>
                  <a:cubicBezTo>
                    <a:pt x="410" y="144"/>
                    <a:pt x="429" y="152"/>
                    <a:pt x="444" y="164"/>
                  </a:cubicBezTo>
                  <a:cubicBezTo>
                    <a:pt x="466" y="182"/>
                    <a:pt x="480" y="208"/>
                    <a:pt x="484" y="239"/>
                  </a:cubicBezTo>
                  <a:cubicBezTo>
                    <a:pt x="486" y="253"/>
                    <a:pt x="486" y="253"/>
                    <a:pt x="486" y="253"/>
                  </a:cubicBezTo>
                  <a:cubicBezTo>
                    <a:pt x="412" y="264"/>
                    <a:pt x="412" y="264"/>
                    <a:pt x="412" y="264"/>
                  </a:cubicBezTo>
                  <a:cubicBezTo>
                    <a:pt x="410" y="250"/>
                    <a:pt x="410" y="250"/>
                    <a:pt x="410" y="250"/>
                  </a:cubicBezTo>
                  <a:cubicBezTo>
                    <a:pt x="408" y="236"/>
                    <a:pt x="403" y="224"/>
                    <a:pt x="397" y="217"/>
                  </a:cubicBezTo>
                  <a:cubicBezTo>
                    <a:pt x="394" y="214"/>
                    <a:pt x="391" y="211"/>
                    <a:pt x="387" y="209"/>
                  </a:cubicBezTo>
                  <a:cubicBezTo>
                    <a:pt x="387" y="307"/>
                    <a:pt x="387" y="307"/>
                    <a:pt x="387" y="307"/>
                  </a:cubicBezTo>
                  <a:cubicBezTo>
                    <a:pt x="405" y="311"/>
                    <a:pt x="416" y="315"/>
                    <a:pt x="423" y="318"/>
                  </a:cubicBezTo>
                  <a:cubicBezTo>
                    <a:pt x="439" y="324"/>
                    <a:pt x="452" y="333"/>
                    <a:pt x="462" y="343"/>
                  </a:cubicBezTo>
                  <a:cubicBezTo>
                    <a:pt x="472" y="353"/>
                    <a:pt x="480" y="365"/>
                    <a:pt x="485" y="378"/>
                  </a:cubicBezTo>
                  <a:cubicBezTo>
                    <a:pt x="490" y="392"/>
                    <a:pt x="493" y="407"/>
                    <a:pt x="493" y="422"/>
                  </a:cubicBezTo>
                  <a:cubicBezTo>
                    <a:pt x="493" y="457"/>
                    <a:pt x="482" y="486"/>
                    <a:pt x="460" y="5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5"/>
            <p:cNvSpPr>
              <a:spLocks/>
            </p:cNvSpPr>
            <p:nvPr/>
          </p:nvSpPr>
          <p:spPr bwMode="auto">
            <a:xfrm>
              <a:off x="3719" y="1820"/>
              <a:ext cx="67" cy="201"/>
            </a:xfrm>
            <a:custGeom>
              <a:avLst/>
              <a:gdLst>
                <a:gd name="T0" fmla="*/ 0 w 28"/>
                <a:gd name="T1" fmla="*/ 42 h 85"/>
                <a:gd name="T2" fmla="*/ 9 w 28"/>
                <a:gd name="T3" fmla="*/ 71 h 85"/>
                <a:gd name="T4" fmla="*/ 28 w 28"/>
                <a:gd name="T5" fmla="*/ 85 h 85"/>
                <a:gd name="T6" fmla="*/ 28 w 28"/>
                <a:gd name="T7" fmla="*/ 0 h 85"/>
                <a:gd name="T8" fmla="*/ 11 w 28"/>
                <a:gd name="T9" fmla="*/ 12 h 85"/>
                <a:gd name="T10" fmla="*/ 0 w 28"/>
                <a:gd name="T11" fmla="*/ 42 h 85"/>
              </a:gdLst>
              <a:ahLst/>
              <a:cxnLst>
                <a:cxn ang="0">
                  <a:pos x="T0" y="T1"/>
                </a:cxn>
                <a:cxn ang="0">
                  <a:pos x="T2" y="T3"/>
                </a:cxn>
                <a:cxn ang="0">
                  <a:pos x="T4" y="T5"/>
                </a:cxn>
                <a:cxn ang="0">
                  <a:pos x="T6" y="T7"/>
                </a:cxn>
                <a:cxn ang="0">
                  <a:pos x="T8" y="T9"/>
                </a:cxn>
                <a:cxn ang="0">
                  <a:pos x="T10" y="T11"/>
                </a:cxn>
              </a:cxnLst>
              <a:rect l="0" t="0" r="r" b="b"/>
              <a:pathLst>
                <a:path w="28" h="85">
                  <a:moveTo>
                    <a:pt x="0" y="42"/>
                  </a:moveTo>
                  <a:cubicBezTo>
                    <a:pt x="0" y="54"/>
                    <a:pt x="3" y="64"/>
                    <a:pt x="9" y="71"/>
                  </a:cubicBezTo>
                  <a:cubicBezTo>
                    <a:pt x="14" y="76"/>
                    <a:pt x="20" y="81"/>
                    <a:pt x="28" y="85"/>
                  </a:cubicBezTo>
                  <a:cubicBezTo>
                    <a:pt x="28" y="0"/>
                    <a:pt x="28" y="0"/>
                    <a:pt x="28" y="0"/>
                  </a:cubicBezTo>
                  <a:cubicBezTo>
                    <a:pt x="22" y="3"/>
                    <a:pt x="16" y="7"/>
                    <a:pt x="11" y="12"/>
                  </a:cubicBezTo>
                  <a:cubicBezTo>
                    <a:pt x="4" y="21"/>
                    <a:pt x="0" y="31"/>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0" name="文本框 109"/>
          <p:cNvSpPr txBox="1"/>
          <p:nvPr/>
        </p:nvSpPr>
        <p:spPr>
          <a:xfrm>
            <a:off x="6627867" y="2663555"/>
            <a:ext cx="1147602"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产品范围</a:t>
            </a:r>
          </a:p>
        </p:txBody>
      </p:sp>
      <p:sp>
        <p:nvSpPr>
          <p:cNvPr id="7" name="文本框 6"/>
          <p:cNvSpPr txBox="1"/>
          <p:nvPr/>
        </p:nvSpPr>
        <p:spPr>
          <a:xfrm>
            <a:off x="961845" y="1796258"/>
            <a:ext cx="3159472" cy="1354217"/>
          </a:xfrm>
          <a:prstGeom prst="rect">
            <a:avLst/>
          </a:prstGeom>
          <a:noFill/>
        </p:spPr>
        <p:txBody>
          <a:bodyPr wrap="square" rtlCol="0">
            <a:spAutoFit/>
          </a:bodyPr>
          <a:lstStyle/>
          <a:p>
            <a:pPr algn="l"/>
            <a:endParaRPr lang="zh-CN" altLang="en-US" b="0" i="0" dirty="0">
              <a:solidFill>
                <a:srgbClr val="0D0D0D"/>
              </a:solidFill>
              <a:effectLst/>
              <a:highlight>
                <a:srgbClr val="FFFFFF"/>
              </a:highlight>
              <a:latin typeface="Söhne"/>
            </a:endParaRPr>
          </a:p>
          <a:p>
            <a:pPr algn="l">
              <a:buFont typeface="Arial" panose="020B0604020202020204" pitchFamily="34" charset="0"/>
              <a:buChar char="•"/>
            </a:pPr>
            <a:r>
              <a:rPr lang="zh-CN" altLang="en-US" sz="1600" b="0" i="0" dirty="0">
                <a:solidFill>
                  <a:srgbClr val="0D0D0D"/>
                </a:solidFill>
                <a:effectLst/>
                <a:highlight>
                  <a:srgbClr val="FFFFFF"/>
                </a:highlight>
                <a:latin typeface="Söhne"/>
              </a:rPr>
              <a:t>了解目标用户的需求、期望和痛点。</a:t>
            </a:r>
          </a:p>
          <a:p>
            <a:pPr algn="l">
              <a:buFont typeface="Arial" panose="020B0604020202020204" pitchFamily="34" charset="0"/>
              <a:buChar char="•"/>
            </a:pPr>
            <a:r>
              <a:rPr lang="zh-CN" altLang="en-US" sz="1600" b="0" i="0" dirty="0">
                <a:solidFill>
                  <a:srgbClr val="0D0D0D"/>
                </a:solidFill>
                <a:effectLst/>
                <a:highlight>
                  <a:srgbClr val="FFFFFF"/>
                </a:highlight>
                <a:latin typeface="Söhne"/>
              </a:rPr>
              <a:t>通过市场调研、用户反馈和竞争分析来收集和整理需求信息。</a:t>
            </a:r>
          </a:p>
        </p:txBody>
      </p:sp>
      <p:sp>
        <p:nvSpPr>
          <p:cNvPr id="66" name="文本框 65"/>
          <p:cNvSpPr txBox="1"/>
          <p:nvPr/>
        </p:nvSpPr>
        <p:spPr>
          <a:xfrm>
            <a:off x="8068403" y="1807111"/>
            <a:ext cx="3159472" cy="1323439"/>
          </a:xfrm>
          <a:prstGeom prst="rect">
            <a:avLst/>
          </a:prstGeom>
          <a:noFill/>
        </p:spPr>
        <p:txBody>
          <a:bodyPr wrap="square" rtlCol="0">
            <a:spAutoFit/>
          </a:bodyPr>
          <a:lstStyle/>
          <a:p>
            <a:pPr algn="l">
              <a:buFont typeface="Arial" panose="020B0604020202020204" pitchFamily="34" charset="0"/>
              <a:buChar char="•"/>
            </a:pPr>
            <a:r>
              <a:rPr lang="zh-CN" altLang="en-US" sz="1600" b="0" i="0" dirty="0">
                <a:solidFill>
                  <a:srgbClr val="0D0D0D"/>
                </a:solidFill>
                <a:effectLst/>
                <a:highlight>
                  <a:srgbClr val="FFFFFF"/>
                </a:highlight>
                <a:latin typeface="Söhne"/>
              </a:rPr>
              <a:t>确定产品的功能边界和范围，避免功能膨胀和需求变更的风险。</a:t>
            </a:r>
          </a:p>
          <a:p>
            <a:pPr algn="l">
              <a:buFont typeface="Arial" panose="020B0604020202020204" pitchFamily="34" charset="0"/>
              <a:buChar char="•"/>
            </a:pPr>
            <a:r>
              <a:rPr lang="zh-CN" altLang="en-US" sz="1600" b="0" i="0" dirty="0">
                <a:solidFill>
                  <a:srgbClr val="0D0D0D"/>
                </a:solidFill>
                <a:effectLst/>
                <a:highlight>
                  <a:srgbClr val="FFFFFF"/>
                </a:highlight>
                <a:latin typeface="Söhne"/>
              </a:rPr>
              <a:t>确保产品的核心功能满足用户需求，同时尽量减少不必要的复杂性。</a:t>
            </a:r>
          </a:p>
        </p:txBody>
      </p:sp>
      <p:sp>
        <p:nvSpPr>
          <p:cNvPr id="67" name="文本框 66"/>
          <p:cNvSpPr txBox="1"/>
          <p:nvPr/>
        </p:nvSpPr>
        <p:spPr>
          <a:xfrm>
            <a:off x="979973" y="4027750"/>
            <a:ext cx="3159472" cy="1077218"/>
          </a:xfrm>
          <a:prstGeom prst="rect">
            <a:avLst/>
          </a:prstGeom>
          <a:noFill/>
        </p:spPr>
        <p:txBody>
          <a:bodyPr wrap="square" rtlCol="0">
            <a:spAutoFit/>
          </a:bodyPr>
          <a:lstStyle/>
          <a:p>
            <a:pPr algn="l">
              <a:buFont typeface="Arial" panose="020B0604020202020204" pitchFamily="34" charset="0"/>
              <a:buChar char="•"/>
            </a:pPr>
            <a:r>
              <a:rPr lang="zh-CN" altLang="en-US" sz="1600" dirty="0">
                <a:solidFill>
                  <a:srgbClr val="0D0D0D"/>
                </a:solidFill>
                <a:highlight>
                  <a:srgbClr val="FFFFFF"/>
                </a:highlight>
                <a:latin typeface="Söhne"/>
              </a:rPr>
              <a:t>根据用户需求，明确定义产品的功能和特性。</a:t>
            </a:r>
          </a:p>
          <a:p>
            <a:pPr algn="l">
              <a:buFont typeface="Arial" panose="020B0604020202020204" pitchFamily="34" charset="0"/>
              <a:buChar char="•"/>
            </a:pPr>
            <a:r>
              <a:rPr lang="zh-CN" altLang="en-US" sz="1600" dirty="0">
                <a:solidFill>
                  <a:srgbClr val="0D0D0D"/>
                </a:solidFill>
                <a:highlight>
                  <a:srgbClr val="FFFFFF"/>
                </a:highlight>
                <a:latin typeface="Söhne"/>
              </a:rPr>
              <a:t>将需求转化为具体的功能模块和功能点，并建立功能优先级。</a:t>
            </a:r>
          </a:p>
        </p:txBody>
      </p:sp>
      <p:sp>
        <p:nvSpPr>
          <p:cNvPr id="68" name="文本框 67"/>
          <p:cNvSpPr txBox="1"/>
          <p:nvPr/>
        </p:nvSpPr>
        <p:spPr>
          <a:xfrm>
            <a:off x="8068403" y="4027750"/>
            <a:ext cx="3159472" cy="1323439"/>
          </a:xfrm>
          <a:prstGeom prst="rect">
            <a:avLst/>
          </a:prstGeom>
          <a:noFill/>
        </p:spPr>
        <p:txBody>
          <a:bodyPr wrap="square" rtlCol="0">
            <a:spAutoFit/>
          </a:bodyPr>
          <a:lstStyle/>
          <a:p>
            <a:pPr algn="l">
              <a:buFont typeface="Arial" panose="020B0604020202020204" pitchFamily="34" charset="0"/>
              <a:buChar char="•"/>
            </a:pPr>
            <a:r>
              <a:rPr lang="zh-CN" altLang="en-US" sz="1600" b="0" i="0" dirty="0">
                <a:solidFill>
                  <a:srgbClr val="0D0D0D"/>
                </a:solidFill>
                <a:effectLst/>
                <a:highlight>
                  <a:srgbClr val="FFFFFF"/>
                </a:highlight>
                <a:latin typeface="Söhne"/>
              </a:rPr>
              <a:t>与用户和利益相关者沟通，确保对需求的理解和诠释一致。</a:t>
            </a:r>
          </a:p>
          <a:p>
            <a:pPr algn="l">
              <a:buFont typeface="Arial" panose="020B0604020202020204" pitchFamily="34" charset="0"/>
              <a:buChar char="•"/>
            </a:pPr>
            <a:r>
              <a:rPr lang="zh-CN" altLang="en-US" sz="1600" b="0" i="0" dirty="0">
                <a:solidFill>
                  <a:srgbClr val="0D0D0D"/>
                </a:solidFill>
                <a:effectLst/>
                <a:highlight>
                  <a:srgbClr val="FFFFFF"/>
                </a:highlight>
                <a:latin typeface="Söhne"/>
              </a:rPr>
              <a:t>使用原型、用户调研或验收测试等方法验证需求的准确性和完整性。</a:t>
            </a:r>
          </a:p>
        </p:txBody>
      </p:sp>
      <p:sp>
        <p:nvSpPr>
          <p:cNvPr id="41" name="文本框 40"/>
          <p:cNvSpPr txBox="1"/>
          <p:nvPr/>
        </p:nvSpPr>
        <p:spPr>
          <a:xfrm>
            <a:off x="10374297" y="6348101"/>
            <a:ext cx="1817703" cy="311568"/>
          </a:xfrm>
          <a:prstGeom prst="rect">
            <a:avLst/>
          </a:prstGeom>
          <a:noFill/>
        </p:spPr>
        <p:txBody>
          <a:bodyPr wrap="square" rtlCol="0">
            <a:spAutoFit/>
          </a:bodyPr>
          <a:lstStyle/>
          <a:p>
            <a:r>
              <a:rPr lang="en-US" altLang="zh-CN" sz="1400" dirty="0">
                <a:solidFill>
                  <a:srgbClr val="616C6F"/>
                </a:solidFill>
                <a:latin typeface="微软雅黑" panose="020B0503020204020204" pitchFamily="34" charset="-122"/>
                <a:ea typeface="微软雅黑" panose="020B0503020204020204" pitchFamily="34" charset="-122"/>
              </a:rPr>
              <a:t>xxxx</a:t>
            </a:r>
            <a:r>
              <a:rPr lang="zh-CN" altLang="en-US" sz="1400" dirty="0">
                <a:solidFill>
                  <a:srgbClr val="616C6F"/>
                </a:solidFill>
                <a:latin typeface="微软雅黑" panose="020B0503020204020204" pitchFamily="34" charset="-122"/>
                <a:ea typeface="微软雅黑" panose="020B0503020204020204" pitchFamily="34" charset="-122"/>
              </a:rPr>
              <a:t>有限公司</a:t>
            </a:r>
          </a:p>
        </p:txBody>
      </p:sp>
    </p:spTree>
    <p:extLst>
      <p:ext uri="{BB962C8B-B14F-4D97-AF65-F5344CB8AC3E}">
        <p14:creationId xmlns:p14="http://schemas.microsoft.com/office/powerpoint/2010/main" val="322383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25143" y="661702"/>
            <a:ext cx="17272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硬件设计</a:t>
            </a:r>
          </a:p>
        </p:txBody>
      </p:sp>
      <p:sp>
        <p:nvSpPr>
          <p:cNvPr id="6" name="同侧圆角矩形 5"/>
          <p:cNvSpPr/>
          <p:nvPr/>
        </p:nvSpPr>
        <p:spPr>
          <a:xfrm rot="16200000">
            <a:off x="3033009" y="368210"/>
            <a:ext cx="1948721" cy="4177262"/>
          </a:xfrm>
          <a:prstGeom prst="round2SameRect">
            <a:avLst>
              <a:gd name="adj1" fmla="val 4145"/>
              <a:gd name="adj2" fmla="val 0"/>
            </a:avLst>
          </a:prstGeom>
          <a:solidFill>
            <a:srgbClr val="FFBD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同侧圆角矩形 7"/>
          <p:cNvSpPr/>
          <p:nvPr/>
        </p:nvSpPr>
        <p:spPr>
          <a:xfrm rot="16200000">
            <a:off x="2860624" y="2391313"/>
            <a:ext cx="1948721" cy="4522033"/>
          </a:xfrm>
          <a:prstGeom prst="round2SameRect">
            <a:avLst>
              <a:gd name="adj1" fmla="val 4145"/>
              <a:gd name="adj2" fmla="val 0"/>
            </a:avLst>
          </a:prstGeom>
          <a:solidFill>
            <a:srgbClr val="30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同侧圆角矩形 8"/>
          <p:cNvSpPr/>
          <p:nvPr/>
        </p:nvSpPr>
        <p:spPr>
          <a:xfrm rot="5400000">
            <a:off x="7382656" y="371697"/>
            <a:ext cx="1948721" cy="4522033"/>
          </a:xfrm>
          <a:prstGeom prst="round2SameRect">
            <a:avLst>
              <a:gd name="adj1" fmla="val 4145"/>
              <a:gd name="adj2" fmla="val 0"/>
            </a:avLst>
          </a:prstGeom>
          <a:solidFill>
            <a:srgbClr val="292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同侧圆角矩形 9"/>
          <p:cNvSpPr/>
          <p:nvPr/>
        </p:nvSpPr>
        <p:spPr>
          <a:xfrm rot="5400000">
            <a:off x="7207770" y="2730343"/>
            <a:ext cx="1948721" cy="4172261"/>
          </a:xfrm>
          <a:prstGeom prst="round2SameRect">
            <a:avLst>
              <a:gd name="adj1" fmla="val 4145"/>
              <a:gd name="adj2" fmla="val 0"/>
            </a:avLst>
          </a:prstGeom>
          <a:solidFill>
            <a:srgbClr val="48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096000" y="1274164"/>
            <a:ext cx="0" cy="4675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4"/>
          <p:cNvGrpSpPr>
            <a:grpSpLocks noChangeAspect="1"/>
          </p:cNvGrpSpPr>
          <p:nvPr/>
        </p:nvGrpSpPr>
        <p:grpSpPr bwMode="auto">
          <a:xfrm>
            <a:off x="2269732" y="2008682"/>
            <a:ext cx="590884" cy="907504"/>
            <a:chOff x="1002" y="-2827"/>
            <a:chExt cx="5929" cy="9106"/>
          </a:xfrm>
          <a:solidFill>
            <a:schemeClr val="bg1"/>
          </a:solidFill>
        </p:grpSpPr>
        <p:sp>
          <p:nvSpPr>
            <p:cNvPr id="15" name="Freeform 5"/>
            <p:cNvSpPr>
              <a:spLocks/>
            </p:cNvSpPr>
            <p:nvPr/>
          </p:nvSpPr>
          <p:spPr bwMode="auto">
            <a:xfrm>
              <a:off x="5210" y="2297"/>
              <a:ext cx="56" cy="28"/>
            </a:xfrm>
            <a:custGeom>
              <a:avLst/>
              <a:gdLst>
                <a:gd name="T0" fmla="*/ 24 w 24"/>
                <a:gd name="T1" fmla="*/ 0 h 12"/>
                <a:gd name="T2" fmla="*/ 0 w 24"/>
                <a:gd name="T3" fmla="*/ 12 h 12"/>
                <a:gd name="T4" fmla="*/ 0 w 24"/>
                <a:gd name="T5" fmla="*/ 12 h 12"/>
                <a:gd name="T6" fmla="*/ 24 w 24"/>
                <a:gd name="T7" fmla="*/ 0 h 12"/>
              </a:gdLst>
              <a:ahLst/>
              <a:cxnLst>
                <a:cxn ang="0">
                  <a:pos x="T0" y="T1"/>
                </a:cxn>
                <a:cxn ang="0">
                  <a:pos x="T2" y="T3"/>
                </a:cxn>
                <a:cxn ang="0">
                  <a:pos x="T4" y="T5"/>
                </a:cxn>
                <a:cxn ang="0">
                  <a:pos x="T6" y="T7"/>
                </a:cxn>
              </a:cxnLst>
              <a:rect l="0" t="0" r="r" b="b"/>
              <a:pathLst>
                <a:path w="24" h="12">
                  <a:moveTo>
                    <a:pt x="24" y="0"/>
                  </a:moveTo>
                  <a:cubicBezTo>
                    <a:pt x="13" y="6"/>
                    <a:pt x="0" y="12"/>
                    <a:pt x="0" y="12"/>
                  </a:cubicBezTo>
                  <a:cubicBezTo>
                    <a:pt x="0" y="12"/>
                    <a:pt x="0" y="12"/>
                    <a:pt x="0" y="12"/>
                  </a:cubicBezTo>
                  <a:cubicBezTo>
                    <a:pt x="4" y="10"/>
                    <a:pt x="14" y="5"/>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p:cNvSpPr>
              <a:spLocks/>
            </p:cNvSpPr>
            <p:nvPr/>
          </p:nvSpPr>
          <p:spPr bwMode="auto">
            <a:xfrm>
              <a:off x="5181" y="2375"/>
              <a:ext cx="7" cy="5"/>
            </a:xfrm>
            <a:custGeom>
              <a:avLst/>
              <a:gdLst>
                <a:gd name="T0" fmla="*/ 0 w 3"/>
                <a:gd name="T1" fmla="*/ 1 h 2"/>
                <a:gd name="T2" fmla="*/ 0 w 3"/>
                <a:gd name="T3" fmla="*/ 2 h 2"/>
                <a:gd name="T4" fmla="*/ 3 w 3"/>
                <a:gd name="T5" fmla="*/ 0 h 2"/>
                <a:gd name="T6" fmla="*/ 0 w 3"/>
                <a:gd name="T7" fmla="*/ 1 h 2"/>
              </a:gdLst>
              <a:ahLst/>
              <a:cxnLst>
                <a:cxn ang="0">
                  <a:pos x="T0" y="T1"/>
                </a:cxn>
                <a:cxn ang="0">
                  <a:pos x="T2" y="T3"/>
                </a:cxn>
                <a:cxn ang="0">
                  <a:pos x="T4" y="T5"/>
                </a:cxn>
                <a:cxn ang="0">
                  <a:pos x="T6" y="T7"/>
                </a:cxn>
              </a:cxnLst>
              <a:rect l="0" t="0" r="r" b="b"/>
              <a:pathLst>
                <a:path w="3" h="2">
                  <a:moveTo>
                    <a:pt x="0" y="1"/>
                  </a:moveTo>
                  <a:cubicBezTo>
                    <a:pt x="0" y="2"/>
                    <a:pt x="0" y="2"/>
                    <a:pt x="0" y="2"/>
                  </a:cubicBezTo>
                  <a:cubicBezTo>
                    <a:pt x="0" y="2"/>
                    <a:pt x="2" y="1"/>
                    <a:pt x="3" y="0"/>
                  </a:cubicBezTo>
                  <a:cubicBezTo>
                    <a:pt x="2"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p:cNvSpPr>
              <a:spLocks noEditPoints="1"/>
            </p:cNvSpPr>
            <p:nvPr/>
          </p:nvSpPr>
          <p:spPr bwMode="auto">
            <a:xfrm>
              <a:off x="1002" y="-2827"/>
              <a:ext cx="5929" cy="9106"/>
            </a:xfrm>
            <a:custGeom>
              <a:avLst/>
              <a:gdLst>
                <a:gd name="T0" fmla="*/ 2361 w 2507"/>
                <a:gd name="T1" fmla="*/ 726 h 3851"/>
                <a:gd name="T2" fmla="*/ 2025 w 2507"/>
                <a:gd name="T3" fmla="*/ 672 h 3851"/>
                <a:gd name="T4" fmla="*/ 1993 w 2507"/>
                <a:gd name="T5" fmla="*/ 683 h 3851"/>
                <a:gd name="T6" fmla="*/ 1635 w 2507"/>
                <a:gd name="T7" fmla="*/ 683 h 3851"/>
                <a:gd name="T8" fmla="*/ 1642 w 2507"/>
                <a:gd name="T9" fmla="*/ 1297 h 3851"/>
                <a:gd name="T10" fmla="*/ 1492 w 2507"/>
                <a:gd name="T11" fmla="*/ 1620 h 3851"/>
                <a:gd name="T12" fmla="*/ 1126 w 2507"/>
                <a:gd name="T13" fmla="*/ 1567 h 3851"/>
                <a:gd name="T14" fmla="*/ 12 w 2507"/>
                <a:gd name="T15" fmla="*/ 2724 h 3851"/>
                <a:gd name="T16" fmla="*/ 1170 w 2507"/>
                <a:gd name="T17" fmla="*/ 3839 h 3851"/>
                <a:gd name="T18" fmla="*/ 2284 w 2507"/>
                <a:gd name="T19" fmla="*/ 2681 h 3851"/>
                <a:gd name="T20" fmla="*/ 1657 w 2507"/>
                <a:gd name="T21" fmla="*/ 1687 h 3851"/>
                <a:gd name="T22" fmla="*/ 1819 w 2507"/>
                <a:gd name="T23" fmla="*/ 1323 h 3851"/>
                <a:gd name="T24" fmla="*/ 2361 w 2507"/>
                <a:gd name="T25" fmla="*/ 726 h 3851"/>
                <a:gd name="T26" fmla="*/ 1996 w 2507"/>
                <a:gd name="T27" fmla="*/ 2687 h 3851"/>
                <a:gd name="T28" fmla="*/ 1164 w 2507"/>
                <a:gd name="T29" fmla="*/ 3551 h 3851"/>
                <a:gd name="T30" fmla="*/ 300 w 2507"/>
                <a:gd name="T31" fmla="*/ 2719 h 3851"/>
                <a:gd name="T32" fmla="*/ 1132 w 2507"/>
                <a:gd name="T33" fmla="*/ 1855 h 3851"/>
                <a:gd name="T34" fmla="*/ 1370 w 2507"/>
                <a:gd name="T35" fmla="*/ 1884 h 3851"/>
                <a:gd name="T36" fmla="*/ 1336 w 2507"/>
                <a:gd name="T37" fmla="*/ 1965 h 3851"/>
                <a:gd name="T38" fmla="*/ 1263 w 2507"/>
                <a:gd name="T39" fmla="*/ 2132 h 3851"/>
                <a:gd name="T40" fmla="*/ 1137 w 2507"/>
                <a:gd name="T41" fmla="*/ 2120 h 3851"/>
                <a:gd name="T42" fmla="*/ 566 w 2507"/>
                <a:gd name="T43" fmla="*/ 2714 h 3851"/>
                <a:gd name="T44" fmla="*/ 1159 w 2507"/>
                <a:gd name="T45" fmla="*/ 3285 h 3851"/>
                <a:gd name="T46" fmla="*/ 1731 w 2507"/>
                <a:gd name="T47" fmla="*/ 2692 h 3851"/>
                <a:gd name="T48" fmla="*/ 1469 w 2507"/>
                <a:gd name="T49" fmla="*/ 2216 h 3851"/>
                <a:gd name="T50" fmla="*/ 1469 w 2507"/>
                <a:gd name="T51" fmla="*/ 2214 h 3851"/>
                <a:gd name="T52" fmla="*/ 1559 w 2507"/>
                <a:gd name="T53" fmla="*/ 1961 h 3851"/>
                <a:gd name="T54" fmla="*/ 1996 w 2507"/>
                <a:gd name="T55" fmla="*/ 2687 h 3851"/>
                <a:gd name="T56" fmla="*/ 1583 w 2507"/>
                <a:gd name="T57" fmla="*/ 2694 h 3851"/>
                <a:gd name="T58" fmla="*/ 1156 w 2507"/>
                <a:gd name="T59" fmla="*/ 3138 h 3851"/>
                <a:gd name="T60" fmla="*/ 713 w 2507"/>
                <a:gd name="T61" fmla="*/ 2711 h 3851"/>
                <a:gd name="T62" fmla="*/ 1140 w 2507"/>
                <a:gd name="T63" fmla="*/ 2268 h 3851"/>
                <a:gd name="T64" fmla="*/ 1206 w 2507"/>
                <a:gd name="T65" fmla="*/ 2272 h 3851"/>
                <a:gd name="T66" fmla="*/ 1157 w 2507"/>
                <a:gd name="T67" fmla="*/ 2444 h 3851"/>
                <a:gd name="T68" fmla="*/ 1143 w 2507"/>
                <a:gd name="T69" fmla="*/ 2443 h 3851"/>
                <a:gd name="T70" fmla="*/ 889 w 2507"/>
                <a:gd name="T71" fmla="*/ 2708 h 3851"/>
                <a:gd name="T72" fmla="*/ 1153 w 2507"/>
                <a:gd name="T73" fmla="*/ 2962 h 3851"/>
                <a:gd name="T74" fmla="*/ 1408 w 2507"/>
                <a:gd name="T75" fmla="*/ 2698 h 3851"/>
                <a:gd name="T76" fmla="*/ 1336 w 2507"/>
                <a:gd name="T77" fmla="*/ 2524 h 3851"/>
                <a:gd name="T78" fmla="*/ 1422 w 2507"/>
                <a:gd name="T79" fmla="*/ 2365 h 3851"/>
                <a:gd name="T80" fmla="*/ 1583 w 2507"/>
                <a:gd name="T81" fmla="*/ 2694 h 3851"/>
                <a:gd name="T82" fmla="*/ 1342 w 2507"/>
                <a:gd name="T83" fmla="*/ 2699 h 3851"/>
                <a:gd name="T84" fmla="*/ 1152 w 2507"/>
                <a:gd name="T85" fmla="*/ 2896 h 3851"/>
                <a:gd name="T86" fmla="*/ 954 w 2507"/>
                <a:gd name="T87" fmla="*/ 2706 h 3851"/>
                <a:gd name="T88" fmla="*/ 1144 w 2507"/>
                <a:gd name="T89" fmla="*/ 2509 h 3851"/>
                <a:gd name="T90" fmla="*/ 1152 w 2507"/>
                <a:gd name="T91" fmla="*/ 2509 h 3851"/>
                <a:gd name="T92" fmla="*/ 1185 w 2507"/>
                <a:gd name="T93" fmla="*/ 2579 h 3851"/>
                <a:gd name="T94" fmla="*/ 1173 w 2507"/>
                <a:gd name="T95" fmla="*/ 2626 h 3851"/>
                <a:gd name="T96" fmla="*/ 1151 w 2507"/>
                <a:gd name="T97" fmla="*/ 2623 h 3851"/>
                <a:gd name="T98" fmla="*/ 1073 w 2507"/>
                <a:gd name="T99" fmla="*/ 2704 h 3851"/>
                <a:gd name="T100" fmla="*/ 1154 w 2507"/>
                <a:gd name="T101" fmla="*/ 2782 h 3851"/>
                <a:gd name="T102" fmla="*/ 1232 w 2507"/>
                <a:gd name="T103" fmla="*/ 2701 h 3851"/>
                <a:gd name="T104" fmla="*/ 1208 w 2507"/>
                <a:gd name="T105" fmla="*/ 2645 h 3851"/>
                <a:gd name="T106" fmla="*/ 1227 w 2507"/>
                <a:gd name="T107" fmla="*/ 2596 h 3851"/>
                <a:gd name="T108" fmla="*/ 1290 w 2507"/>
                <a:gd name="T109" fmla="*/ 2571 h 3851"/>
                <a:gd name="T110" fmla="*/ 1342 w 2507"/>
                <a:gd name="T111" fmla="*/ 2699 h 3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07" h="3851">
                  <a:moveTo>
                    <a:pt x="2361" y="726"/>
                  </a:moveTo>
                  <a:cubicBezTo>
                    <a:pt x="2507" y="416"/>
                    <a:pt x="2025" y="672"/>
                    <a:pt x="2025" y="672"/>
                  </a:cubicBezTo>
                  <a:cubicBezTo>
                    <a:pt x="2004" y="661"/>
                    <a:pt x="1993" y="683"/>
                    <a:pt x="1993" y="683"/>
                  </a:cubicBezTo>
                  <a:cubicBezTo>
                    <a:pt x="1537" y="0"/>
                    <a:pt x="1635" y="683"/>
                    <a:pt x="1635" y="683"/>
                  </a:cubicBezTo>
                  <a:cubicBezTo>
                    <a:pt x="1676" y="963"/>
                    <a:pt x="1642" y="1297"/>
                    <a:pt x="1642" y="1297"/>
                  </a:cubicBezTo>
                  <a:cubicBezTo>
                    <a:pt x="1642" y="1297"/>
                    <a:pt x="1579" y="1431"/>
                    <a:pt x="1492" y="1620"/>
                  </a:cubicBezTo>
                  <a:cubicBezTo>
                    <a:pt x="1377" y="1583"/>
                    <a:pt x="1254" y="1564"/>
                    <a:pt x="1126" y="1567"/>
                  </a:cubicBezTo>
                  <a:cubicBezTo>
                    <a:pt x="499" y="1578"/>
                    <a:pt x="0" y="2097"/>
                    <a:pt x="12" y="2724"/>
                  </a:cubicBezTo>
                  <a:cubicBezTo>
                    <a:pt x="24" y="3352"/>
                    <a:pt x="542" y="3851"/>
                    <a:pt x="1170" y="3839"/>
                  </a:cubicBezTo>
                  <a:cubicBezTo>
                    <a:pt x="1797" y="3827"/>
                    <a:pt x="2296" y="3309"/>
                    <a:pt x="2284" y="2681"/>
                  </a:cubicBezTo>
                  <a:cubicBezTo>
                    <a:pt x="2276" y="2244"/>
                    <a:pt x="2022" y="1870"/>
                    <a:pt x="1657" y="1687"/>
                  </a:cubicBezTo>
                  <a:cubicBezTo>
                    <a:pt x="1819" y="1323"/>
                    <a:pt x="1819" y="1323"/>
                    <a:pt x="1819" y="1323"/>
                  </a:cubicBezTo>
                  <a:lnTo>
                    <a:pt x="2361" y="726"/>
                  </a:lnTo>
                  <a:close/>
                  <a:moveTo>
                    <a:pt x="1996" y="2687"/>
                  </a:moveTo>
                  <a:cubicBezTo>
                    <a:pt x="2005" y="3155"/>
                    <a:pt x="1633" y="3542"/>
                    <a:pt x="1164" y="3551"/>
                  </a:cubicBezTo>
                  <a:cubicBezTo>
                    <a:pt x="696" y="3560"/>
                    <a:pt x="309" y="3187"/>
                    <a:pt x="300" y="2719"/>
                  </a:cubicBezTo>
                  <a:cubicBezTo>
                    <a:pt x="291" y="2250"/>
                    <a:pt x="663" y="1863"/>
                    <a:pt x="1132" y="1855"/>
                  </a:cubicBezTo>
                  <a:cubicBezTo>
                    <a:pt x="1214" y="1853"/>
                    <a:pt x="1294" y="1863"/>
                    <a:pt x="1370" y="1884"/>
                  </a:cubicBezTo>
                  <a:cubicBezTo>
                    <a:pt x="1336" y="1965"/>
                    <a:pt x="1336" y="1965"/>
                    <a:pt x="1336" y="1965"/>
                  </a:cubicBezTo>
                  <a:cubicBezTo>
                    <a:pt x="1311" y="2020"/>
                    <a:pt x="1287" y="2076"/>
                    <a:pt x="1263" y="2132"/>
                  </a:cubicBezTo>
                  <a:cubicBezTo>
                    <a:pt x="1222" y="2124"/>
                    <a:pt x="1180" y="2119"/>
                    <a:pt x="1137" y="2120"/>
                  </a:cubicBezTo>
                  <a:cubicBezTo>
                    <a:pt x="815" y="2126"/>
                    <a:pt x="559" y="2392"/>
                    <a:pt x="566" y="2714"/>
                  </a:cubicBezTo>
                  <a:cubicBezTo>
                    <a:pt x="572" y="3035"/>
                    <a:pt x="837" y="3291"/>
                    <a:pt x="1159" y="3285"/>
                  </a:cubicBezTo>
                  <a:cubicBezTo>
                    <a:pt x="1481" y="3279"/>
                    <a:pt x="1737" y="3013"/>
                    <a:pt x="1731" y="2692"/>
                  </a:cubicBezTo>
                  <a:cubicBezTo>
                    <a:pt x="1727" y="2492"/>
                    <a:pt x="1623" y="2319"/>
                    <a:pt x="1469" y="2216"/>
                  </a:cubicBezTo>
                  <a:cubicBezTo>
                    <a:pt x="1469" y="2215"/>
                    <a:pt x="1469" y="2214"/>
                    <a:pt x="1469" y="2214"/>
                  </a:cubicBezTo>
                  <a:cubicBezTo>
                    <a:pt x="1559" y="1961"/>
                    <a:pt x="1559" y="1961"/>
                    <a:pt x="1559" y="1961"/>
                  </a:cubicBezTo>
                  <a:cubicBezTo>
                    <a:pt x="1815" y="2103"/>
                    <a:pt x="1990" y="2373"/>
                    <a:pt x="1996" y="2687"/>
                  </a:cubicBezTo>
                  <a:close/>
                  <a:moveTo>
                    <a:pt x="1583" y="2694"/>
                  </a:moveTo>
                  <a:cubicBezTo>
                    <a:pt x="1587" y="2935"/>
                    <a:pt x="1396" y="3133"/>
                    <a:pt x="1156" y="3138"/>
                  </a:cubicBezTo>
                  <a:cubicBezTo>
                    <a:pt x="916" y="3142"/>
                    <a:pt x="718" y="2951"/>
                    <a:pt x="713" y="2711"/>
                  </a:cubicBezTo>
                  <a:cubicBezTo>
                    <a:pt x="709" y="2471"/>
                    <a:pt x="900" y="2272"/>
                    <a:pt x="1140" y="2268"/>
                  </a:cubicBezTo>
                  <a:cubicBezTo>
                    <a:pt x="1162" y="2267"/>
                    <a:pt x="1184" y="2269"/>
                    <a:pt x="1206" y="2272"/>
                  </a:cubicBezTo>
                  <a:cubicBezTo>
                    <a:pt x="1179" y="2345"/>
                    <a:pt x="1164" y="2401"/>
                    <a:pt x="1157" y="2444"/>
                  </a:cubicBezTo>
                  <a:cubicBezTo>
                    <a:pt x="1153" y="2443"/>
                    <a:pt x="1148" y="2443"/>
                    <a:pt x="1143" y="2443"/>
                  </a:cubicBezTo>
                  <a:cubicBezTo>
                    <a:pt x="1000" y="2446"/>
                    <a:pt x="886" y="2564"/>
                    <a:pt x="889" y="2708"/>
                  </a:cubicBezTo>
                  <a:cubicBezTo>
                    <a:pt x="891" y="2851"/>
                    <a:pt x="1010" y="2965"/>
                    <a:pt x="1153" y="2962"/>
                  </a:cubicBezTo>
                  <a:cubicBezTo>
                    <a:pt x="1296" y="2959"/>
                    <a:pt x="1410" y="2841"/>
                    <a:pt x="1408" y="2698"/>
                  </a:cubicBezTo>
                  <a:cubicBezTo>
                    <a:pt x="1406" y="2630"/>
                    <a:pt x="1379" y="2570"/>
                    <a:pt x="1336" y="2524"/>
                  </a:cubicBezTo>
                  <a:cubicBezTo>
                    <a:pt x="1371" y="2479"/>
                    <a:pt x="1400" y="2420"/>
                    <a:pt x="1422" y="2365"/>
                  </a:cubicBezTo>
                  <a:cubicBezTo>
                    <a:pt x="1518" y="2443"/>
                    <a:pt x="1580" y="2561"/>
                    <a:pt x="1583" y="2694"/>
                  </a:cubicBezTo>
                  <a:close/>
                  <a:moveTo>
                    <a:pt x="1342" y="2699"/>
                  </a:moveTo>
                  <a:cubicBezTo>
                    <a:pt x="1344" y="2806"/>
                    <a:pt x="1259" y="2894"/>
                    <a:pt x="1152" y="2896"/>
                  </a:cubicBezTo>
                  <a:cubicBezTo>
                    <a:pt x="1045" y="2898"/>
                    <a:pt x="956" y="2813"/>
                    <a:pt x="954" y="2706"/>
                  </a:cubicBezTo>
                  <a:cubicBezTo>
                    <a:pt x="952" y="2599"/>
                    <a:pt x="1037" y="2511"/>
                    <a:pt x="1144" y="2509"/>
                  </a:cubicBezTo>
                  <a:cubicBezTo>
                    <a:pt x="1147" y="2509"/>
                    <a:pt x="1149" y="2509"/>
                    <a:pt x="1152" y="2509"/>
                  </a:cubicBezTo>
                  <a:cubicBezTo>
                    <a:pt x="1154" y="2575"/>
                    <a:pt x="1185" y="2579"/>
                    <a:pt x="1185" y="2579"/>
                  </a:cubicBezTo>
                  <a:cubicBezTo>
                    <a:pt x="1185" y="2579"/>
                    <a:pt x="1179" y="2601"/>
                    <a:pt x="1173" y="2626"/>
                  </a:cubicBezTo>
                  <a:cubicBezTo>
                    <a:pt x="1166" y="2624"/>
                    <a:pt x="1159" y="2623"/>
                    <a:pt x="1151" y="2623"/>
                  </a:cubicBezTo>
                  <a:cubicBezTo>
                    <a:pt x="1107" y="2624"/>
                    <a:pt x="1072" y="2660"/>
                    <a:pt x="1073" y="2704"/>
                  </a:cubicBezTo>
                  <a:cubicBezTo>
                    <a:pt x="1074" y="2748"/>
                    <a:pt x="1110" y="2783"/>
                    <a:pt x="1154" y="2782"/>
                  </a:cubicBezTo>
                  <a:cubicBezTo>
                    <a:pt x="1198" y="2781"/>
                    <a:pt x="1233" y="2745"/>
                    <a:pt x="1232" y="2701"/>
                  </a:cubicBezTo>
                  <a:cubicBezTo>
                    <a:pt x="1232" y="2679"/>
                    <a:pt x="1223" y="2659"/>
                    <a:pt x="1208" y="2645"/>
                  </a:cubicBezTo>
                  <a:cubicBezTo>
                    <a:pt x="1227" y="2596"/>
                    <a:pt x="1227" y="2596"/>
                    <a:pt x="1227" y="2596"/>
                  </a:cubicBezTo>
                  <a:cubicBezTo>
                    <a:pt x="1249" y="2594"/>
                    <a:pt x="1270" y="2585"/>
                    <a:pt x="1290" y="2571"/>
                  </a:cubicBezTo>
                  <a:cubicBezTo>
                    <a:pt x="1321" y="2604"/>
                    <a:pt x="1341" y="2649"/>
                    <a:pt x="1342" y="26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文本框 17"/>
          <p:cNvSpPr txBox="1"/>
          <p:nvPr/>
        </p:nvSpPr>
        <p:spPr>
          <a:xfrm>
            <a:off x="2905586" y="1803884"/>
            <a:ext cx="2953062" cy="1249188"/>
          </a:xfrm>
          <a:prstGeom prst="rect">
            <a:avLst/>
          </a:prstGeom>
          <a:noFill/>
        </p:spPr>
        <p:txBody>
          <a:bodyPr wrap="square" rtlCol="0">
            <a:spAutoFit/>
          </a:bodyPr>
          <a:lstStyle/>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请输入你想要的文字请输入你想要的文字请输入你想要的文字请输入你想要的文字请输入你想要的文字请输入你想要的</a:t>
            </a:r>
          </a:p>
        </p:txBody>
      </p:sp>
      <p:sp>
        <p:nvSpPr>
          <p:cNvPr id="22" name="Freeform 11"/>
          <p:cNvSpPr>
            <a:spLocks noEditPoints="1"/>
          </p:cNvSpPr>
          <p:nvPr/>
        </p:nvSpPr>
        <p:spPr bwMode="auto">
          <a:xfrm>
            <a:off x="1904298" y="4396543"/>
            <a:ext cx="791444" cy="511572"/>
          </a:xfrm>
          <a:custGeom>
            <a:avLst/>
            <a:gdLst>
              <a:gd name="T0" fmla="*/ 3127 w 3138"/>
              <a:gd name="T1" fmla="*/ 1858 h 2027"/>
              <a:gd name="T2" fmla="*/ 2936 w 3138"/>
              <a:gd name="T3" fmla="*/ 183 h 2027"/>
              <a:gd name="T4" fmla="*/ 2769 w 3138"/>
              <a:gd name="T5" fmla="*/ 20 h 2027"/>
              <a:gd name="T6" fmla="*/ 2645 w 3138"/>
              <a:gd name="T7" fmla="*/ 147 h 2027"/>
              <a:gd name="T8" fmla="*/ 269 w 3138"/>
              <a:gd name="T9" fmla="*/ 939 h 2027"/>
              <a:gd name="T10" fmla="*/ 0 w 3138"/>
              <a:gd name="T11" fmla="*/ 849 h 2027"/>
              <a:gd name="T12" fmla="*/ 84 w 3138"/>
              <a:gd name="T13" fmla="*/ 1520 h 2027"/>
              <a:gd name="T14" fmla="*/ 311 w 3138"/>
              <a:gd name="T15" fmla="*/ 1399 h 2027"/>
              <a:gd name="T16" fmla="*/ 819 w 3138"/>
              <a:gd name="T17" fmla="*/ 1479 h 2027"/>
              <a:gd name="T18" fmla="*/ 1216 w 3138"/>
              <a:gd name="T19" fmla="*/ 1943 h 2027"/>
              <a:gd name="T20" fmla="*/ 1820 w 3138"/>
              <a:gd name="T21" fmla="*/ 1645 h 2027"/>
              <a:gd name="T22" fmla="*/ 1819 w 3138"/>
              <a:gd name="T23" fmla="*/ 1638 h 2027"/>
              <a:gd name="T24" fmla="*/ 2915 w 3138"/>
              <a:gd name="T25" fmla="*/ 1812 h 2027"/>
              <a:gd name="T26" fmla="*/ 3032 w 3138"/>
              <a:gd name="T27" fmla="*/ 1967 h 2027"/>
              <a:gd name="T28" fmla="*/ 3127 w 3138"/>
              <a:gd name="T29" fmla="*/ 1858 h 2027"/>
              <a:gd name="T30" fmla="*/ 1290 w 3138"/>
              <a:gd name="T31" fmla="*/ 1808 h 2027"/>
              <a:gd name="T32" fmla="*/ 1032 w 3138"/>
              <a:gd name="T33" fmla="*/ 1513 h 2027"/>
              <a:gd name="T34" fmla="*/ 1609 w 3138"/>
              <a:gd name="T35" fmla="*/ 1605 h 2027"/>
              <a:gd name="T36" fmla="*/ 1290 w 3138"/>
              <a:gd name="T37" fmla="*/ 1808 h 2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8" h="2027">
                <a:moveTo>
                  <a:pt x="3127" y="1858"/>
                </a:moveTo>
                <a:cubicBezTo>
                  <a:pt x="2936" y="183"/>
                  <a:pt x="2936" y="183"/>
                  <a:pt x="2936" y="183"/>
                </a:cubicBezTo>
                <a:cubicBezTo>
                  <a:pt x="2936" y="183"/>
                  <a:pt x="2927" y="0"/>
                  <a:pt x="2769" y="20"/>
                </a:cubicBezTo>
                <a:cubicBezTo>
                  <a:pt x="2611" y="39"/>
                  <a:pt x="2645" y="147"/>
                  <a:pt x="2645" y="147"/>
                </a:cubicBezTo>
                <a:cubicBezTo>
                  <a:pt x="2645" y="147"/>
                  <a:pt x="311" y="923"/>
                  <a:pt x="269" y="939"/>
                </a:cubicBezTo>
                <a:cubicBezTo>
                  <a:pt x="228" y="955"/>
                  <a:pt x="0" y="849"/>
                  <a:pt x="0" y="849"/>
                </a:cubicBezTo>
                <a:cubicBezTo>
                  <a:pt x="84" y="1520"/>
                  <a:pt x="84" y="1520"/>
                  <a:pt x="84" y="1520"/>
                </a:cubicBezTo>
                <a:cubicBezTo>
                  <a:pt x="311" y="1399"/>
                  <a:pt x="311" y="1399"/>
                  <a:pt x="311" y="1399"/>
                </a:cubicBezTo>
                <a:cubicBezTo>
                  <a:pt x="819" y="1479"/>
                  <a:pt x="819" y="1479"/>
                  <a:pt x="819" y="1479"/>
                </a:cubicBezTo>
                <a:cubicBezTo>
                  <a:pt x="785" y="1573"/>
                  <a:pt x="723" y="1863"/>
                  <a:pt x="1216" y="1943"/>
                </a:cubicBezTo>
                <a:cubicBezTo>
                  <a:pt x="1735" y="2027"/>
                  <a:pt x="1784" y="1800"/>
                  <a:pt x="1820" y="1645"/>
                </a:cubicBezTo>
                <a:cubicBezTo>
                  <a:pt x="1820" y="1642"/>
                  <a:pt x="1819" y="1640"/>
                  <a:pt x="1819" y="1638"/>
                </a:cubicBezTo>
                <a:cubicBezTo>
                  <a:pt x="2915" y="1812"/>
                  <a:pt x="2915" y="1812"/>
                  <a:pt x="2915" y="1812"/>
                </a:cubicBezTo>
                <a:cubicBezTo>
                  <a:pt x="2915" y="1812"/>
                  <a:pt x="2926" y="1984"/>
                  <a:pt x="3032" y="1967"/>
                </a:cubicBezTo>
                <a:cubicBezTo>
                  <a:pt x="3138" y="1950"/>
                  <a:pt x="3127" y="1858"/>
                  <a:pt x="3127" y="1858"/>
                </a:cubicBezTo>
                <a:close/>
                <a:moveTo>
                  <a:pt x="1290" y="1808"/>
                </a:moveTo>
                <a:cubicBezTo>
                  <a:pt x="1034" y="1774"/>
                  <a:pt x="1016" y="1719"/>
                  <a:pt x="1032" y="1513"/>
                </a:cubicBezTo>
                <a:cubicBezTo>
                  <a:pt x="1609" y="1605"/>
                  <a:pt x="1609" y="1605"/>
                  <a:pt x="1609" y="1605"/>
                </a:cubicBezTo>
                <a:cubicBezTo>
                  <a:pt x="1587" y="1715"/>
                  <a:pt x="1581" y="1852"/>
                  <a:pt x="1290" y="18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2818135" y="4033672"/>
            <a:ext cx="3040513" cy="1253292"/>
          </a:xfrm>
          <a:prstGeom prst="rect">
            <a:avLst/>
          </a:prstGeom>
          <a:noFill/>
        </p:spPr>
        <p:txBody>
          <a:bodyPr wrap="square" rtlCol="0">
            <a:spAutoFit/>
          </a:bodyPr>
          <a:lstStyle/>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请输入你想要的文字请输入你想要的文字请输入你想要的文字请输入你想要的文字请输入你想要的文字请输入你想要的文字</a:t>
            </a:r>
          </a:p>
        </p:txBody>
      </p:sp>
      <p:grpSp>
        <p:nvGrpSpPr>
          <p:cNvPr id="25" name="Group 14"/>
          <p:cNvGrpSpPr>
            <a:grpSpLocks noChangeAspect="1"/>
          </p:cNvGrpSpPr>
          <p:nvPr/>
        </p:nvGrpSpPr>
        <p:grpSpPr bwMode="auto">
          <a:xfrm>
            <a:off x="6434295" y="2183035"/>
            <a:ext cx="868238" cy="926248"/>
            <a:chOff x="1697" y="3515"/>
            <a:chExt cx="898" cy="958"/>
          </a:xfrm>
        </p:grpSpPr>
        <p:sp>
          <p:nvSpPr>
            <p:cNvPr id="27" name="Freeform 15"/>
            <p:cNvSpPr>
              <a:spLocks noEditPoints="1"/>
            </p:cNvSpPr>
            <p:nvPr/>
          </p:nvSpPr>
          <p:spPr bwMode="auto">
            <a:xfrm>
              <a:off x="1804" y="3515"/>
              <a:ext cx="791" cy="941"/>
            </a:xfrm>
            <a:custGeom>
              <a:avLst/>
              <a:gdLst>
                <a:gd name="T0" fmla="*/ 2210 w 2253"/>
                <a:gd name="T1" fmla="*/ 2456 h 2682"/>
                <a:gd name="T2" fmla="*/ 1599 w 2253"/>
                <a:gd name="T3" fmla="*/ 1643 h 2682"/>
                <a:gd name="T4" fmla="*/ 1578 w 2253"/>
                <a:gd name="T5" fmla="*/ 1622 h 2682"/>
                <a:gd name="T6" fmla="*/ 1665 w 2253"/>
                <a:gd name="T7" fmla="*/ 459 h 2682"/>
                <a:gd name="T8" fmla="*/ 453 w 2253"/>
                <a:gd name="T9" fmla="*/ 294 h 2682"/>
                <a:gd name="T10" fmla="*/ 290 w 2253"/>
                <a:gd name="T11" fmla="*/ 1523 h 2682"/>
                <a:gd name="T12" fmla="*/ 1378 w 2253"/>
                <a:gd name="T13" fmla="*/ 1768 h 2682"/>
                <a:gd name="T14" fmla="*/ 1395 w 2253"/>
                <a:gd name="T15" fmla="*/ 1800 h 2682"/>
                <a:gd name="T16" fmla="*/ 2007 w 2253"/>
                <a:gd name="T17" fmla="*/ 2614 h 2682"/>
                <a:gd name="T18" fmla="*/ 2186 w 2253"/>
                <a:gd name="T19" fmla="*/ 2638 h 2682"/>
                <a:gd name="T20" fmla="*/ 2210 w 2253"/>
                <a:gd name="T21" fmla="*/ 2456 h 2682"/>
                <a:gd name="T22" fmla="*/ 419 w 2253"/>
                <a:gd name="T23" fmla="*/ 1423 h 2682"/>
                <a:gd name="T24" fmla="*/ 552 w 2253"/>
                <a:gd name="T25" fmla="*/ 425 h 2682"/>
                <a:gd name="T26" fmla="*/ 1536 w 2253"/>
                <a:gd name="T27" fmla="*/ 560 h 2682"/>
                <a:gd name="T28" fmla="*/ 1403 w 2253"/>
                <a:gd name="T29" fmla="*/ 1558 h 2682"/>
                <a:gd name="T30" fmla="*/ 419 w 2253"/>
                <a:gd name="T31" fmla="*/ 1423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3" h="2682">
                  <a:moveTo>
                    <a:pt x="2210" y="2456"/>
                  </a:moveTo>
                  <a:cubicBezTo>
                    <a:pt x="1599" y="1643"/>
                    <a:pt x="1599" y="1643"/>
                    <a:pt x="1599" y="1643"/>
                  </a:cubicBezTo>
                  <a:cubicBezTo>
                    <a:pt x="1593" y="1635"/>
                    <a:pt x="1586" y="1628"/>
                    <a:pt x="1578" y="1622"/>
                  </a:cubicBezTo>
                  <a:cubicBezTo>
                    <a:pt x="1890" y="1317"/>
                    <a:pt x="1934" y="817"/>
                    <a:pt x="1665" y="459"/>
                  </a:cubicBezTo>
                  <a:cubicBezTo>
                    <a:pt x="1376" y="74"/>
                    <a:pt x="833" y="0"/>
                    <a:pt x="453" y="294"/>
                  </a:cubicBezTo>
                  <a:cubicBezTo>
                    <a:pt x="74" y="587"/>
                    <a:pt x="0" y="1138"/>
                    <a:pt x="290" y="1523"/>
                  </a:cubicBezTo>
                  <a:cubicBezTo>
                    <a:pt x="549" y="1868"/>
                    <a:pt x="1012" y="1964"/>
                    <a:pt x="1378" y="1768"/>
                  </a:cubicBezTo>
                  <a:cubicBezTo>
                    <a:pt x="1383" y="1780"/>
                    <a:pt x="1388" y="1790"/>
                    <a:pt x="1395" y="1800"/>
                  </a:cubicBezTo>
                  <a:cubicBezTo>
                    <a:pt x="2007" y="2614"/>
                    <a:pt x="2007" y="2614"/>
                    <a:pt x="2007" y="2614"/>
                  </a:cubicBezTo>
                  <a:cubicBezTo>
                    <a:pt x="2049" y="2671"/>
                    <a:pt x="2130" y="2682"/>
                    <a:pt x="2186" y="2638"/>
                  </a:cubicBezTo>
                  <a:cubicBezTo>
                    <a:pt x="2242" y="2595"/>
                    <a:pt x="2253" y="2513"/>
                    <a:pt x="2210" y="2456"/>
                  </a:cubicBezTo>
                  <a:close/>
                  <a:moveTo>
                    <a:pt x="419" y="1423"/>
                  </a:moveTo>
                  <a:cubicBezTo>
                    <a:pt x="184" y="1110"/>
                    <a:pt x="244" y="663"/>
                    <a:pt x="552" y="425"/>
                  </a:cubicBezTo>
                  <a:cubicBezTo>
                    <a:pt x="860" y="187"/>
                    <a:pt x="1301" y="247"/>
                    <a:pt x="1536" y="560"/>
                  </a:cubicBezTo>
                  <a:cubicBezTo>
                    <a:pt x="1771" y="872"/>
                    <a:pt x="1711" y="1319"/>
                    <a:pt x="1403" y="1558"/>
                  </a:cubicBezTo>
                  <a:cubicBezTo>
                    <a:pt x="1095" y="1796"/>
                    <a:pt x="654" y="1736"/>
                    <a:pt x="419" y="1423"/>
                  </a:cubicBezTo>
                  <a:close/>
                </a:path>
              </a:pathLst>
            </a:custGeom>
            <a:solidFill>
              <a:srgbClr val="F1F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p:cNvSpPr>
              <a:spLocks/>
            </p:cNvSpPr>
            <p:nvPr/>
          </p:nvSpPr>
          <p:spPr bwMode="auto">
            <a:xfrm>
              <a:off x="2159" y="3642"/>
              <a:ext cx="161" cy="110"/>
            </a:xfrm>
            <a:custGeom>
              <a:avLst/>
              <a:gdLst>
                <a:gd name="T0" fmla="*/ 446 w 459"/>
                <a:gd name="T1" fmla="*/ 232 h 315"/>
                <a:gd name="T2" fmla="*/ 442 w 459"/>
                <a:gd name="T3" fmla="*/ 225 h 315"/>
                <a:gd name="T4" fmla="*/ 85 w 459"/>
                <a:gd name="T5" fmla="*/ 0 h 315"/>
                <a:gd name="T6" fmla="*/ 88 w 459"/>
                <a:gd name="T7" fmla="*/ 2 h 315"/>
                <a:gd name="T8" fmla="*/ 61 w 459"/>
                <a:gd name="T9" fmla="*/ 111 h 315"/>
                <a:gd name="T10" fmla="*/ 353 w 459"/>
                <a:gd name="T11" fmla="*/ 294 h 315"/>
                <a:gd name="T12" fmla="*/ 363 w 459"/>
                <a:gd name="T13" fmla="*/ 309 h 315"/>
                <a:gd name="T14" fmla="*/ 446 w 459"/>
                <a:gd name="T15" fmla="*/ 232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9" h="315">
                  <a:moveTo>
                    <a:pt x="446" y="232"/>
                  </a:moveTo>
                  <a:cubicBezTo>
                    <a:pt x="445" y="229"/>
                    <a:pt x="443" y="227"/>
                    <a:pt x="442" y="225"/>
                  </a:cubicBezTo>
                  <a:cubicBezTo>
                    <a:pt x="350" y="104"/>
                    <a:pt x="222" y="27"/>
                    <a:pt x="85" y="0"/>
                  </a:cubicBezTo>
                  <a:cubicBezTo>
                    <a:pt x="87" y="1"/>
                    <a:pt x="88" y="2"/>
                    <a:pt x="88" y="2"/>
                  </a:cubicBezTo>
                  <a:cubicBezTo>
                    <a:pt x="88" y="2"/>
                    <a:pt x="0" y="34"/>
                    <a:pt x="61" y="111"/>
                  </a:cubicBezTo>
                  <a:cubicBezTo>
                    <a:pt x="173" y="133"/>
                    <a:pt x="278" y="195"/>
                    <a:pt x="353" y="294"/>
                  </a:cubicBezTo>
                  <a:cubicBezTo>
                    <a:pt x="356" y="299"/>
                    <a:pt x="360" y="304"/>
                    <a:pt x="363" y="309"/>
                  </a:cubicBezTo>
                  <a:cubicBezTo>
                    <a:pt x="369" y="309"/>
                    <a:pt x="459" y="315"/>
                    <a:pt x="446" y="232"/>
                  </a:cubicBezTo>
                  <a:close/>
                </a:path>
              </a:pathLst>
            </a:custGeom>
            <a:solidFill>
              <a:srgbClr val="F1F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p:cNvSpPr>
              <a:spLocks/>
            </p:cNvSpPr>
            <p:nvPr/>
          </p:nvSpPr>
          <p:spPr bwMode="auto">
            <a:xfrm>
              <a:off x="1697" y="4236"/>
              <a:ext cx="132" cy="237"/>
            </a:xfrm>
            <a:custGeom>
              <a:avLst/>
              <a:gdLst>
                <a:gd name="T0" fmla="*/ 261 w 375"/>
                <a:gd name="T1" fmla="*/ 451 h 674"/>
                <a:gd name="T2" fmla="*/ 253 w 375"/>
                <a:gd name="T3" fmla="*/ 524 h 674"/>
                <a:gd name="T4" fmla="*/ 229 w 375"/>
                <a:gd name="T5" fmla="*/ 555 h 674"/>
                <a:gd name="T6" fmla="*/ 184 w 375"/>
                <a:gd name="T7" fmla="*/ 567 h 674"/>
                <a:gd name="T8" fmla="*/ 130 w 375"/>
                <a:gd name="T9" fmla="*/ 546 h 674"/>
                <a:gd name="T10" fmla="*/ 108 w 375"/>
                <a:gd name="T11" fmla="*/ 457 h 674"/>
                <a:gd name="T12" fmla="*/ 107 w 375"/>
                <a:gd name="T13" fmla="*/ 439 h 674"/>
                <a:gd name="T14" fmla="*/ 2 w 375"/>
                <a:gd name="T15" fmla="*/ 454 h 674"/>
                <a:gd name="T16" fmla="*/ 2 w 375"/>
                <a:gd name="T17" fmla="*/ 468 h 674"/>
                <a:gd name="T18" fmla="*/ 48 w 375"/>
                <a:gd name="T19" fmla="*/ 621 h 674"/>
                <a:gd name="T20" fmla="*/ 184 w 375"/>
                <a:gd name="T21" fmla="*/ 674 h 674"/>
                <a:gd name="T22" fmla="*/ 288 w 375"/>
                <a:gd name="T23" fmla="*/ 649 h 674"/>
                <a:gd name="T24" fmla="*/ 355 w 375"/>
                <a:gd name="T25" fmla="*/ 575 h 674"/>
                <a:gd name="T26" fmla="*/ 375 w 375"/>
                <a:gd name="T27" fmla="*/ 446 h 674"/>
                <a:gd name="T28" fmla="*/ 375 w 375"/>
                <a:gd name="T29" fmla="*/ 0 h 674"/>
                <a:gd name="T30" fmla="*/ 261 w 375"/>
                <a:gd name="T31" fmla="*/ 0 h 674"/>
                <a:gd name="T32" fmla="*/ 261 w 375"/>
                <a:gd name="T33" fmla="*/ 451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 h="674">
                  <a:moveTo>
                    <a:pt x="261" y="451"/>
                  </a:moveTo>
                  <a:cubicBezTo>
                    <a:pt x="261" y="485"/>
                    <a:pt x="258" y="510"/>
                    <a:pt x="253" y="524"/>
                  </a:cubicBezTo>
                  <a:cubicBezTo>
                    <a:pt x="249" y="537"/>
                    <a:pt x="241" y="547"/>
                    <a:pt x="229" y="555"/>
                  </a:cubicBezTo>
                  <a:cubicBezTo>
                    <a:pt x="216" y="563"/>
                    <a:pt x="202" y="567"/>
                    <a:pt x="184" y="567"/>
                  </a:cubicBezTo>
                  <a:cubicBezTo>
                    <a:pt x="161" y="567"/>
                    <a:pt x="143" y="560"/>
                    <a:pt x="130" y="546"/>
                  </a:cubicBezTo>
                  <a:cubicBezTo>
                    <a:pt x="121" y="535"/>
                    <a:pt x="110" y="512"/>
                    <a:pt x="108" y="457"/>
                  </a:cubicBezTo>
                  <a:cubicBezTo>
                    <a:pt x="107" y="439"/>
                    <a:pt x="107" y="439"/>
                    <a:pt x="107" y="439"/>
                  </a:cubicBezTo>
                  <a:cubicBezTo>
                    <a:pt x="2" y="454"/>
                    <a:pt x="2" y="454"/>
                    <a:pt x="2" y="454"/>
                  </a:cubicBezTo>
                  <a:cubicBezTo>
                    <a:pt x="2" y="468"/>
                    <a:pt x="2" y="468"/>
                    <a:pt x="2" y="468"/>
                  </a:cubicBezTo>
                  <a:cubicBezTo>
                    <a:pt x="0" y="534"/>
                    <a:pt x="16" y="586"/>
                    <a:pt x="48" y="621"/>
                  </a:cubicBezTo>
                  <a:cubicBezTo>
                    <a:pt x="79" y="656"/>
                    <a:pt x="126" y="674"/>
                    <a:pt x="184" y="674"/>
                  </a:cubicBezTo>
                  <a:cubicBezTo>
                    <a:pt x="224" y="674"/>
                    <a:pt x="259" y="665"/>
                    <a:pt x="288" y="649"/>
                  </a:cubicBezTo>
                  <a:cubicBezTo>
                    <a:pt x="318" y="632"/>
                    <a:pt x="341" y="607"/>
                    <a:pt x="355" y="575"/>
                  </a:cubicBezTo>
                  <a:cubicBezTo>
                    <a:pt x="369" y="544"/>
                    <a:pt x="375" y="501"/>
                    <a:pt x="375" y="446"/>
                  </a:cubicBezTo>
                  <a:cubicBezTo>
                    <a:pt x="375" y="0"/>
                    <a:pt x="375" y="0"/>
                    <a:pt x="375" y="0"/>
                  </a:cubicBezTo>
                  <a:cubicBezTo>
                    <a:pt x="261" y="0"/>
                    <a:pt x="261" y="0"/>
                    <a:pt x="261" y="0"/>
                  </a:cubicBezTo>
                  <a:lnTo>
                    <a:pt x="261" y="451"/>
                  </a:lnTo>
                  <a:close/>
                </a:path>
              </a:pathLst>
            </a:custGeom>
            <a:solidFill>
              <a:srgbClr val="F1F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8"/>
            <p:cNvSpPr>
              <a:spLocks noEditPoints="1"/>
            </p:cNvSpPr>
            <p:nvPr/>
          </p:nvSpPr>
          <p:spPr bwMode="auto">
            <a:xfrm>
              <a:off x="1856" y="4232"/>
              <a:ext cx="220" cy="241"/>
            </a:xfrm>
            <a:custGeom>
              <a:avLst/>
              <a:gdLst>
                <a:gd name="T0" fmla="*/ 476 w 626"/>
                <a:gd name="T1" fmla="*/ 44 h 685"/>
                <a:gd name="T2" fmla="*/ 313 w 626"/>
                <a:gd name="T3" fmla="*/ 0 h 685"/>
                <a:gd name="T4" fmla="*/ 87 w 626"/>
                <a:gd name="T5" fmla="*/ 94 h 685"/>
                <a:gd name="T6" fmla="*/ 0 w 626"/>
                <a:gd name="T7" fmla="*/ 351 h 685"/>
                <a:gd name="T8" fmla="*/ 37 w 626"/>
                <a:gd name="T9" fmla="*/ 515 h 685"/>
                <a:gd name="T10" fmla="*/ 148 w 626"/>
                <a:gd name="T11" fmla="*/ 639 h 685"/>
                <a:gd name="T12" fmla="*/ 313 w 626"/>
                <a:gd name="T13" fmla="*/ 685 h 685"/>
                <a:gd name="T14" fmla="*/ 471 w 626"/>
                <a:gd name="T15" fmla="*/ 644 h 685"/>
                <a:gd name="T16" fmla="*/ 586 w 626"/>
                <a:gd name="T17" fmla="*/ 522 h 685"/>
                <a:gd name="T18" fmla="*/ 626 w 626"/>
                <a:gd name="T19" fmla="*/ 343 h 685"/>
                <a:gd name="T20" fmla="*/ 588 w 626"/>
                <a:gd name="T21" fmla="*/ 167 h 685"/>
                <a:gd name="T22" fmla="*/ 476 w 626"/>
                <a:gd name="T23" fmla="*/ 44 h 685"/>
                <a:gd name="T24" fmla="*/ 453 w 626"/>
                <a:gd name="T25" fmla="*/ 520 h 685"/>
                <a:gd name="T26" fmla="*/ 312 w 626"/>
                <a:gd name="T27" fmla="*/ 581 h 685"/>
                <a:gd name="T28" fmla="*/ 172 w 626"/>
                <a:gd name="T29" fmla="*/ 520 h 685"/>
                <a:gd name="T30" fmla="*/ 116 w 626"/>
                <a:gd name="T31" fmla="*/ 352 h 685"/>
                <a:gd name="T32" fmla="*/ 174 w 626"/>
                <a:gd name="T33" fmla="*/ 160 h 685"/>
                <a:gd name="T34" fmla="*/ 313 w 626"/>
                <a:gd name="T35" fmla="*/ 104 h 685"/>
                <a:gd name="T36" fmla="*/ 416 w 626"/>
                <a:gd name="T37" fmla="*/ 133 h 685"/>
                <a:gd name="T38" fmla="*/ 485 w 626"/>
                <a:gd name="T39" fmla="*/ 215 h 685"/>
                <a:gd name="T40" fmla="*/ 509 w 626"/>
                <a:gd name="T41" fmla="*/ 343 h 685"/>
                <a:gd name="T42" fmla="*/ 453 w 626"/>
                <a:gd name="T43" fmla="*/ 52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6" h="685">
                  <a:moveTo>
                    <a:pt x="476" y="44"/>
                  </a:moveTo>
                  <a:cubicBezTo>
                    <a:pt x="428" y="15"/>
                    <a:pt x="373" y="0"/>
                    <a:pt x="313" y="0"/>
                  </a:cubicBezTo>
                  <a:cubicBezTo>
                    <a:pt x="221" y="0"/>
                    <a:pt x="145" y="31"/>
                    <a:pt x="87" y="94"/>
                  </a:cubicBezTo>
                  <a:cubicBezTo>
                    <a:pt x="29" y="156"/>
                    <a:pt x="0" y="242"/>
                    <a:pt x="0" y="351"/>
                  </a:cubicBezTo>
                  <a:cubicBezTo>
                    <a:pt x="0" y="408"/>
                    <a:pt x="12" y="464"/>
                    <a:pt x="37" y="515"/>
                  </a:cubicBezTo>
                  <a:cubicBezTo>
                    <a:pt x="62" y="567"/>
                    <a:pt x="99" y="609"/>
                    <a:pt x="148" y="639"/>
                  </a:cubicBezTo>
                  <a:cubicBezTo>
                    <a:pt x="196" y="669"/>
                    <a:pt x="252" y="685"/>
                    <a:pt x="313" y="685"/>
                  </a:cubicBezTo>
                  <a:cubicBezTo>
                    <a:pt x="369" y="685"/>
                    <a:pt x="423" y="671"/>
                    <a:pt x="471" y="644"/>
                  </a:cubicBezTo>
                  <a:cubicBezTo>
                    <a:pt x="520" y="616"/>
                    <a:pt x="559" y="575"/>
                    <a:pt x="586" y="522"/>
                  </a:cubicBezTo>
                  <a:cubicBezTo>
                    <a:pt x="612" y="470"/>
                    <a:pt x="626" y="410"/>
                    <a:pt x="626" y="343"/>
                  </a:cubicBezTo>
                  <a:cubicBezTo>
                    <a:pt x="626" y="278"/>
                    <a:pt x="613" y="219"/>
                    <a:pt x="588" y="167"/>
                  </a:cubicBezTo>
                  <a:cubicBezTo>
                    <a:pt x="562" y="115"/>
                    <a:pt x="525" y="73"/>
                    <a:pt x="476" y="44"/>
                  </a:cubicBezTo>
                  <a:close/>
                  <a:moveTo>
                    <a:pt x="453" y="520"/>
                  </a:moveTo>
                  <a:cubicBezTo>
                    <a:pt x="416" y="561"/>
                    <a:pt x="370" y="581"/>
                    <a:pt x="312" y="581"/>
                  </a:cubicBezTo>
                  <a:cubicBezTo>
                    <a:pt x="256" y="581"/>
                    <a:pt x="210" y="561"/>
                    <a:pt x="172" y="520"/>
                  </a:cubicBezTo>
                  <a:cubicBezTo>
                    <a:pt x="135" y="480"/>
                    <a:pt x="116" y="423"/>
                    <a:pt x="116" y="352"/>
                  </a:cubicBezTo>
                  <a:cubicBezTo>
                    <a:pt x="116" y="262"/>
                    <a:pt x="136" y="198"/>
                    <a:pt x="174" y="160"/>
                  </a:cubicBezTo>
                  <a:cubicBezTo>
                    <a:pt x="214" y="122"/>
                    <a:pt x="259" y="104"/>
                    <a:pt x="313" y="104"/>
                  </a:cubicBezTo>
                  <a:cubicBezTo>
                    <a:pt x="351" y="104"/>
                    <a:pt x="386" y="114"/>
                    <a:pt x="416" y="133"/>
                  </a:cubicBezTo>
                  <a:cubicBezTo>
                    <a:pt x="446" y="152"/>
                    <a:pt x="469" y="180"/>
                    <a:pt x="485" y="215"/>
                  </a:cubicBezTo>
                  <a:cubicBezTo>
                    <a:pt x="501" y="251"/>
                    <a:pt x="509" y="294"/>
                    <a:pt x="509" y="343"/>
                  </a:cubicBezTo>
                  <a:cubicBezTo>
                    <a:pt x="509" y="419"/>
                    <a:pt x="490" y="479"/>
                    <a:pt x="453" y="520"/>
                  </a:cubicBezTo>
                  <a:close/>
                </a:path>
              </a:pathLst>
            </a:custGeom>
            <a:solidFill>
              <a:srgbClr val="F1F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9"/>
            <p:cNvSpPr>
              <a:spLocks noEditPoints="1"/>
            </p:cNvSpPr>
            <p:nvPr/>
          </p:nvSpPr>
          <p:spPr bwMode="auto">
            <a:xfrm>
              <a:off x="2100" y="4236"/>
              <a:ext cx="177" cy="233"/>
            </a:xfrm>
            <a:custGeom>
              <a:avLst/>
              <a:gdLst>
                <a:gd name="T0" fmla="*/ 405 w 502"/>
                <a:gd name="T1" fmla="*/ 308 h 663"/>
                <a:gd name="T2" fmla="*/ 447 w 502"/>
                <a:gd name="T3" fmla="*/ 262 h 663"/>
                <a:gd name="T4" fmla="*/ 472 w 502"/>
                <a:gd name="T5" fmla="*/ 178 h 663"/>
                <a:gd name="T6" fmla="*/ 445 w 502"/>
                <a:gd name="T7" fmla="*/ 86 h 663"/>
                <a:gd name="T8" fmla="*/ 370 w 502"/>
                <a:gd name="T9" fmla="*/ 20 h 663"/>
                <a:gd name="T10" fmla="*/ 250 w 502"/>
                <a:gd name="T11" fmla="*/ 0 h 663"/>
                <a:gd name="T12" fmla="*/ 0 w 502"/>
                <a:gd name="T13" fmla="*/ 0 h 663"/>
                <a:gd name="T14" fmla="*/ 0 w 502"/>
                <a:gd name="T15" fmla="*/ 663 h 663"/>
                <a:gd name="T16" fmla="*/ 253 w 502"/>
                <a:gd name="T17" fmla="*/ 663 h 663"/>
                <a:gd name="T18" fmla="*/ 358 w 502"/>
                <a:gd name="T19" fmla="*/ 652 h 663"/>
                <a:gd name="T20" fmla="*/ 431 w 502"/>
                <a:gd name="T21" fmla="*/ 618 h 663"/>
                <a:gd name="T22" fmla="*/ 482 w 502"/>
                <a:gd name="T23" fmla="*/ 553 h 663"/>
                <a:gd name="T24" fmla="*/ 502 w 502"/>
                <a:gd name="T25" fmla="*/ 464 h 663"/>
                <a:gd name="T26" fmla="*/ 468 w 502"/>
                <a:gd name="T27" fmla="*/ 359 h 663"/>
                <a:gd name="T28" fmla="*/ 405 w 502"/>
                <a:gd name="T29" fmla="*/ 308 h 663"/>
                <a:gd name="T30" fmla="*/ 115 w 502"/>
                <a:gd name="T31" fmla="*/ 107 h 663"/>
                <a:gd name="T32" fmla="*/ 223 w 502"/>
                <a:gd name="T33" fmla="*/ 107 h 663"/>
                <a:gd name="T34" fmla="*/ 313 w 502"/>
                <a:gd name="T35" fmla="*/ 115 h 663"/>
                <a:gd name="T36" fmla="*/ 346 w 502"/>
                <a:gd name="T37" fmla="*/ 141 h 663"/>
                <a:gd name="T38" fmla="*/ 359 w 502"/>
                <a:gd name="T39" fmla="*/ 187 h 663"/>
                <a:gd name="T40" fmla="*/ 346 w 502"/>
                <a:gd name="T41" fmla="*/ 233 h 663"/>
                <a:gd name="T42" fmla="*/ 307 w 502"/>
                <a:gd name="T43" fmla="*/ 258 h 663"/>
                <a:gd name="T44" fmla="*/ 233 w 502"/>
                <a:gd name="T45" fmla="*/ 265 h 663"/>
                <a:gd name="T46" fmla="*/ 115 w 502"/>
                <a:gd name="T47" fmla="*/ 265 h 663"/>
                <a:gd name="T48" fmla="*/ 115 w 502"/>
                <a:gd name="T49" fmla="*/ 107 h 663"/>
                <a:gd name="T50" fmla="*/ 374 w 502"/>
                <a:gd name="T51" fmla="*/ 509 h 663"/>
                <a:gd name="T52" fmla="*/ 348 w 502"/>
                <a:gd name="T53" fmla="*/ 538 h 663"/>
                <a:gd name="T54" fmla="*/ 306 w 502"/>
                <a:gd name="T55" fmla="*/ 553 h 663"/>
                <a:gd name="T56" fmla="*/ 253 w 502"/>
                <a:gd name="T57" fmla="*/ 556 h 663"/>
                <a:gd name="T58" fmla="*/ 115 w 502"/>
                <a:gd name="T59" fmla="*/ 556 h 663"/>
                <a:gd name="T60" fmla="*/ 115 w 502"/>
                <a:gd name="T61" fmla="*/ 372 h 663"/>
                <a:gd name="T62" fmla="*/ 242 w 502"/>
                <a:gd name="T63" fmla="*/ 372 h 663"/>
                <a:gd name="T64" fmla="*/ 328 w 502"/>
                <a:gd name="T65" fmla="*/ 381 h 663"/>
                <a:gd name="T66" fmla="*/ 370 w 502"/>
                <a:gd name="T67" fmla="*/ 412 h 663"/>
                <a:gd name="T68" fmla="*/ 385 w 502"/>
                <a:gd name="T69" fmla="*/ 464 h 663"/>
                <a:gd name="T70" fmla="*/ 374 w 502"/>
                <a:gd name="T71" fmla="*/ 50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2" h="663">
                  <a:moveTo>
                    <a:pt x="405" y="308"/>
                  </a:moveTo>
                  <a:cubicBezTo>
                    <a:pt x="423" y="295"/>
                    <a:pt x="437" y="280"/>
                    <a:pt x="447" y="262"/>
                  </a:cubicBezTo>
                  <a:cubicBezTo>
                    <a:pt x="463" y="236"/>
                    <a:pt x="472" y="207"/>
                    <a:pt x="472" y="178"/>
                  </a:cubicBezTo>
                  <a:cubicBezTo>
                    <a:pt x="472" y="146"/>
                    <a:pt x="463" y="115"/>
                    <a:pt x="445" y="86"/>
                  </a:cubicBezTo>
                  <a:cubicBezTo>
                    <a:pt x="427" y="57"/>
                    <a:pt x="402" y="35"/>
                    <a:pt x="370" y="20"/>
                  </a:cubicBezTo>
                  <a:cubicBezTo>
                    <a:pt x="340" y="7"/>
                    <a:pt x="299" y="0"/>
                    <a:pt x="250" y="0"/>
                  </a:cubicBezTo>
                  <a:cubicBezTo>
                    <a:pt x="0" y="0"/>
                    <a:pt x="0" y="0"/>
                    <a:pt x="0" y="0"/>
                  </a:cubicBezTo>
                  <a:cubicBezTo>
                    <a:pt x="0" y="663"/>
                    <a:pt x="0" y="663"/>
                    <a:pt x="0" y="663"/>
                  </a:cubicBezTo>
                  <a:cubicBezTo>
                    <a:pt x="253" y="663"/>
                    <a:pt x="253" y="663"/>
                    <a:pt x="253" y="663"/>
                  </a:cubicBezTo>
                  <a:cubicBezTo>
                    <a:pt x="294" y="663"/>
                    <a:pt x="329" y="659"/>
                    <a:pt x="358" y="652"/>
                  </a:cubicBezTo>
                  <a:cubicBezTo>
                    <a:pt x="387" y="644"/>
                    <a:pt x="412" y="633"/>
                    <a:pt x="431" y="618"/>
                  </a:cubicBezTo>
                  <a:cubicBezTo>
                    <a:pt x="451" y="603"/>
                    <a:pt x="468" y="581"/>
                    <a:pt x="482" y="553"/>
                  </a:cubicBezTo>
                  <a:cubicBezTo>
                    <a:pt x="495" y="526"/>
                    <a:pt x="502" y="496"/>
                    <a:pt x="502" y="464"/>
                  </a:cubicBezTo>
                  <a:cubicBezTo>
                    <a:pt x="502" y="424"/>
                    <a:pt x="490" y="388"/>
                    <a:pt x="468" y="359"/>
                  </a:cubicBezTo>
                  <a:cubicBezTo>
                    <a:pt x="452" y="337"/>
                    <a:pt x="431" y="320"/>
                    <a:pt x="405" y="308"/>
                  </a:cubicBezTo>
                  <a:close/>
                  <a:moveTo>
                    <a:pt x="115" y="107"/>
                  </a:moveTo>
                  <a:cubicBezTo>
                    <a:pt x="223" y="107"/>
                    <a:pt x="223" y="107"/>
                    <a:pt x="223" y="107"/>
                  </a:cubicBezTo>
                  <a:cubicBezTo>
                    <a:pt x="266" y="107"/>
                    <a:pt x="296" y="109"/>
                    <a:pt x="313" y="115"/>
                  </a:cubicBezTo>
                  <a:cubicBezTo>
                    <a:pt x="327" y="120"/>
                    <a:pt x="338" y="128"/>
                    <a:pt x="346" y="141"/>
                  </a:cubicBezTo>
                  <a:cubicBezTo>
                    <a:pt x="355" y="154"/>
                    <a:pt x="359" y="169"/>
                    <a:pt x="359" y="187"/>
                  </a:cubicBezTo>
                  <a:cubicBezTo>
                    <a:pt x="359" y="206"/>
                    <a:pt x="354" y="221"/>
                    <a:pt x="346" y="233"/>
                  </a:cubicBezTo>
                  <a:cubicBezTo>
                    <a:pt x="337" y="245"/>
                    <a:pt x="325" y="253"/>
                    <a:pt x="307" y="258"/>
                  </a:cubicBezTo>
                  <a:cubicBezTo>
                    <a:pt x="293" y="263"/>
                    <a:pt x="268" y="265"/>
                    <a:pt x="233" y="265"/>
                  </a:cubicBezTo>
                  <a:cubicBezTo>
                    <a:pt x="115" y="265"/>
                    <a:pt x="115" y="265"/>
                    <a:pt x="115" y="265"/>
                  </a:cubicBezTo>
                  <a:lnTo>
                    <a:pt x="115" y="107"/>
                  </a:lnTo>
                  <a:close/>
                  <a:moveTo>
                    <a:pt x="374" y="509"/>
                  </a:moveTo>
                  <a:cubicBezTo>
                    <a:pt x="367" y="522"/>
                    <a:pt x="359" y="532"/>
                    <a:pt x="348" y="538"/>
                  </a:cubicBezTo>
                  <a:cubicBezTo>
                    <a:pt x="338" y="545"/>
                    <a:pt x="323" y="550"/>
                    <a:pt x="306" y="553"/>
                  </a:cubicBezTo>
                  <a:cubicBezTo>
                    <a:pt x="297" y="555"/>
                    <a:pt x="279" y="556"/>
                    <a:pt x="253" y="556"/>
                  </a:cubicBezTo>
                  <a:cubicBezTo>
                    <a:pt x="115" y="556"/>
                    <a:pt x="115" y="556"/>
                    <a:pt x="115" y="556"/>
                  </a:cubicBezTo>
                  <a:cubicBezTo>
                    <a:pt x="115" y="372"/>
                    <a:pt x="115" y="372"/>
                    <a:pt x="115" y="372"/>
                  </a:cubicBezTo>
                  <a:cubicBezTo>
                    <a:pt x="242" y="372"/>
                    <a:pt x="242" y="372"/>
                    <a:pt x="242" y="372"/>
                  </a:cubicBezTo>
                  <a:cubicBezTo>
                    <a:pt x="280" y="372"/>
                    <a:pt x="309" y="375"/>
                    <a:pt x="328" y="381"/>
                  </a:cubicBezTo>
                  <a:cubicBezTo>
                    <a:pt x="346" y="387"/>
                    <a:pt x="360" y="397"/>
                    <a:pt x="370" y="412"/>
                  </a:cubicBezTo>
                  <a:cubicBezTo>
                    <a:pt x="380" y="427"/>
                    <a:pt x="385" y="444"/>
                    <a:pt x="385" y="464"/>
                  </a:cubicBezTo>
                  <a:cubicBezTo>
                    <a:pt x="385" y="481"/>
                    <a:pt x="381" y="497"/>
                    <a:pt x="374" y="509"/>
                  </a:cubicBezTo>
                  <a:close/>
                </a:path>
              </a:pathLst>
            </a:custGeom>
            <a:solidFill>
              <a:srgbClr val="F1F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2" name="文本框 31"/>
          <p:cNvSpPr txBox="1"/>
          <p:nvPr/>
        </p:nvSpPr>
        <p:spPr>
          <a:xfrm>
            <a:off x="7443768" y="2019101"/>
            <a:ext cx="2953062" cy="1544654"/>
          </a:xfrm>
          <a:prstGeom prst="rect">
            <a:avLst/>
          </a:prstGeom>
          <a:noFill/>
        </p:spPr>
        <p:txBody>
          <a:bodyPr wrap="square" rtlCol="0">
            <a:spAutoFit/>
          </a:bodyPr>
          <a:lstStyle/>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电路设计（原理图设计）：</a:t>
            </a:r>
          </a:p>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需求分析和规格确定</a:t>
            </a:r>
          </a:p>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电路原理设计</a:t>
            </a:r>
          </a:p>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元器件选型</a:t>
            </a:r>
          </a:p>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电路仿真和验证</a:t>
            </a:r>
          </a:p>
        </p:txBody>
      </p:sp>
      <p:sp>
        <p:nvSpPr>
          <p:cNvPr id="33" name="文本框 32"/>
          <p:cNvSpPr txBox="1"/>
          <p:nvPr/>
        </p:nvSpPr>
        <p:spPr>
          <a:xfrm>
            <a:off x="7217774" y="4017531"/>
            <a:ext cx="2953062" cy="1544654"/>
          </a:xfrm>
          <a:prstGeom prst="rect">
            <a:avLst/>
          </a:prstGeom>
          <a:noFill/>
        </p:spPr>
        <p:txBody>
          <a:bodyPr wrap="square" rtlCol="0">
            <a:spAutoFit/>
          </a:bodyPr>
          <a:lstStyle/>
          <a:p>
            <a:pPr algn="just">
              <a:lnSpc>
                <a:spcPct val="120000"/>
              </a:lnSpc>
            </a:pPr>
            <a:r>
              <a:rPr lang="en-US" altLang="zh-CN" sz="1600" dirty="0">
                <a:solidFill>
                  <a:schemeClr val="bg1"/>
                </a:solidFill>
                <a:latin typeface="微软雅黑" panose="020B0503020204020204" pitchFamily="34" charset="-122"/>
                <a:ea typeface="微软雅黑" panose="020B0503020204020204" pitchFamily="34" charset="-122"/>
              </a:rPr>
              <a:t>PCB</a:t>
            </a:r>
            <a:r>
              <a:rPr lang="zh-CN" altLang="en-US" sz="1600" dirty="0">
                <a:solidFill>
                  <a:schemeClr val="bg1"/>
                </a:solidFill>
                <a:latin typeface="微软雅黑" panose="020B0503020204020204" pitchFamily="34" charset="-122"/>
                <a:ea typeface="微软雅黑" panose="020B0503020204020204" pitchFamily="34" charset="-122"/>
              </a:rPr>
              <a:t>布局规划</a:t>
            </a:r>
          </a:p>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元器件布局</a:t>
            </a:r>
          </a:p>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连线设计</a:t>
            </a:r>
          </a:p>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设计规则检查</a:t>
            </a:r>
          </a:p>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生成</a:t>
            </a:r>
            <a:r>
              <a:rPr lang="en-US" altLang="zh-CN" sz="1600" dirty="0">
                <a:solidFill>
                  <a:schemeClr val="bg1"/>
                </a:solidFill>
                <a:latin typeface="微软雅黑" panose="020B0503020204020204" pitchFamily="34" charset="-122"/>
                <a:ea typeface="微软雅黑" panose="020B0503020204020204" pitchFamily="34" charset="-122"/>
              </a:rPr>
              <a:t>Gerber</a:t>
            </a:r>
            <a:r>
              <a:rPr lang="zh-CN" altLang="en-US" sz="1600" dirty="0">
                <a:solidFill>
                  <a:schemeClr val="bg1"/>
                </a:solidFill>
                <a:latin typeface="微软雅黑" panose="020B0503020204020204" pitchFamily="34" charset="-122"/>
                <a:ea typeface="微软雅黑" panose="020B0503020204020204" pitchFamily="34" charset="-122"/>
              </a:rPr>
              <a:t>文件</a:t>
            </a:r>
          </a:p>
        </p:txBody>
      </p:sp>
      <p:pic>
        <p:nvPicPr>
          <p:cNvPr id="34" name="图片 33"/>
          <p:cNvPicPr>
            <a:picLocks noChangeAspect="1"/>
          </p:cNvPicPr>
          <p:nvPr/>
        </p:nvPicPr>
        <p:blipFill>
          <a:blip r:embed="rId2"/>
          <a:stretch>
            <a:fillRect/>
          </a:stretch>
        </p:blipFill>
        <p:spPr>
          <a:xfrm>
            <a:off x="6434295" y="4580815"/>
            <a:ext cx="591310" cy="471314"/>
          </a:xfrm>
          <a:prstGeom prst="rect">
            <a:avLst/>
          </a:prstGeom>
        </p:spPr>
      </p:pic>
      <p:sp>
        <p:nvSpPr>
          <p:cNvPr id="26" name="文本框 25"/>
          <p:cNvSpPr txBox="1"/>
          <p:nvPr/>
        </p:nvSpPr>
        <p:spPr>
          <a:xfrm>
            <a:off x="10374297" y="6348101"/>
            <a:ext cx="1817703" cy="311568"/>
          </a:xfrm>
          <a:prstGeom prst="rect">
            <a:avLst/>
          </a:prstGeom>
          <a:noFill/>
        </p:spPr>
        <p:txBody>
          <a:bodyPr wrap="square" rtlCol="0">
            <a:spAutoFit/>
          </a:bodyPr>
          <a:lstStyle/>
          <a:p>
            <a:r>
              <a:rPr lang="en-US" altLang="zh-CN" sz="1400" dirty="0">
                <a:solidFill>
                  <a:srgbClr val="616C6F"/>
                </a:solidFill>
                <a:latin typeface="微软雅黑" panose="020B0503020204020204" pitchFamily="34" charset="-122"/>
                <a:ea typeface="微软雅黑" panose="020B0503020204020204" pitchFamily="34" charset="-122"/>
              </a:rPr>
              <a:t>xxxx</a:t>
            </a:r>
            <a:r>
              <a:rPr lang="zh-CN" altLang="en-US" sz="1400" dirty="0">
                <a:solidFill>
                  <a:srgbClr val="616C6F"/>
                </a:solidFill>
                <a:latin typeface="微软雅黑" panose="020B0503020204020204" pitchFamily="34" charset="-122"/>
                <a:ea typeface="微软雅黑" panose="020B0503020204020204" pitchFamily="34" charset="-122"/>
              </a:rPr>
              <a:t>有限公司</a:t>
            </a:r>
          </a:p>
        </p:txBody>
      </p:sp>
      <p:pic>
        <p:nvPicPr>
          <p:cNvPr id="12" name="图片 11">
            <a:extLst>
              <a:ext uri="{FF2B5EF4-FFF2-40B4-BE49-F238E27FC236}">
                <a16:creationId xmlns:a16="http://schemas.microsoft.com/office/drawing/2014/main" id="{3E26A0DB-84A9-8A8F-92FA-BE0D184A2B87}"/>
              </a:ext>
            </a:extLst>
          </p:cNvPr>
          <p:cNvPicPr>
            <a:picLocks noChangeAspect="1"/>
          </p:cNvPicPr>
          <p:nvPr/>
        </p:nvPicPr>
        <p:blipFill>
          <a:blip r:embed="rId3"/>
          <a:stretch>
            <a:fillRect/>
          </a:stretch>
        </p:blipFill>
        <p:spPr>
          <a:xfrm>
            <a:off x="1839541" y="3675020"/>
            <a:ext cx="4052302" cy="1948721"/>
          </a:xfrm>
          <a:prstGeom prst="rect">
            <a:avLst/>
          </a:prstGeom>
        </p:spPr>
      </p:pic>
      <p:pic>
        <p:nvPicPr>
          <p:cNvPr id="14" name="图片 13">
            <a:extLst>
              <a:ext uri="{FF2B5EF4-FFF2-40B4-BE49-F238E27FC236}">
                <a16:creationId xmlns:a16="http://schemas.microsoft.com/office/drawing/2014/main" id="{AE8477B5-A25F-7355-0264-1B97DBB87818}"/>
              </a:ext>
            </a:extLst>
          </p:cNvPr>
          <p:cNvPicPr>
            <a:picLocks noChangeAspect="1"/>
          </p:cNvPicPr>
          <p:nvPr/>
        </p:nvPicPr>
        <p:blipFill>
          <a:blip r:embed="rId4"/>
          <a:stretch>
            <a:fillRect/>
          </a:stretch>
        </p:blipFill>
        <p:spPr>
          <a:xfrm>
            <a:off x="2207755" y="1488742"/>
            <a:ext cx="3673911" cy="1940258"/>
          </a:xfrm>
          <a:prstGeom prst="rect">
            <a:avLst/>
          </a:prstGeom>
        </p:spPr>
      </p:pic>
    </p:spTree>
    <p:extLst>
      <p:ext uri="{BB962C8B-B14F-4D97-AF65-F5344CB8AC3E}">
        <p14:creationId xmlns:p14="http://schemas.microsoft.com/office/powerpoint/2010/main" val="20327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25143" y="661702"/>
            <a:ext cx="17272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软件设计</a:t>
            </a:r>
          </a:p>
        </p:txBody>
      </p:sp>
      <p:sp>
        <p:nvSpPr>
          <p:cNvPr id="4" name="右箭头 3"/>
          <p:cNvSpPr/>
          <p:nvPr/>
        </p:nvSpPr>
        <p:spPr>
          <a:xfrm>
            <a:off x="1055688" y="1519517"/>
            <a:ext cx="5040312" cy="1909483"/>
          </a:xfrm>
          <a:prstGeom prst="rightArrow">
            <a:avLst>
              <a:gd name="adj1" fmla="val 81690"/>
              <a:gd name="adj2" fmla="val 50000"/>
            </a:avLst>
          </a:prstGeom>
          <a:solidFill>
            <a:srgbClr val="292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1055688" y="3442448"/>
            <a:ext cx="5040312" cy="1909483"/>
          </a:xfrm>
          <a:prstGeom prst="rightArrow">
            <a:avLst>
              <a:gd name="adj1" fmla="val 83099"/>
              <a:gd name="adj2" fmla="val 50000"/>
            </a:avLst>
          </a:prstGeom>
          <a:solidFill>
            <a:srgbClr val="FFBD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6096001" y="1525933"/>
            <a:ext cx="5040312" cy="1909483"/>
          </a:xfrm>
          <a:prstGeom prst="rightArrow">
            <a:avLst>
              <a:gd name="adj1" fmla="val 80282"/>
              <a:gd name="adj2" fmla="val 50000"/>
            </a:avLst>
          </a:prstGeom>
          <a:solidFill>
            <a:srgbClr val="48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6087669" y="3435896"/>
            <a:ext cx="5040312" cy="1909483"/>
          </a:xfrm>
          <a:prstGeom prst="rightArrow">
            <a:avLst>
              <a:gd name="adj1" fmla="val 81690"/>
              <a:gd name="adj2" fmla="val 50000"/>
            </a:avLst>
          </a:prstGeom>
          <a:solidFill>
            <a:srgbClr val="30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330230" y="1865729"/>
            <a:ext cx="3159472" cy="1253292"/>
          </a:xfrm>
          <a:prstGeom prst="rect">
            <a:avLst/>
          </a:prstGeom>
          <a:noFill/>
        </p:spPr>
        <p:txBody>
          <a:bodyPr wrap="square" rtlCol="0">
            <a:spAutoFit/>
          </a:bodyPr>
          <a:lstStyle/>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项目设置和依赖库安装：创建或打开项目后，配置项目环境和依赖库，并通过</a:t>
            </a:r>
            <a:r>
              <a:rPr lang="en-US" altLang="zh-CN" sz="1600" dirty="0" err="1">
                <a:solidFill>
                  <a:schemeClr val="bg1"/>
                </a:solidFill>
                <a:latin typeface="微软雅黑" panose="020B0503020204020204" pitchFamily="34" charset="-122"/>
                <a:ea typeface="微软雅黑" panose="020B0503020204020204" pitchFamily="34" charset="-122"/>
              </a:rPr>
              <a:t>PlatformIO</a:t>
            </a:r>
            <a:r>
              <a:rPr lang="en-US" altLang="zh-CN" sz="1600" dirty="0">
                <a:solidFill>
                  <a:schemeClr val="bg1"/>
                </a:solidFill>
                <a:latin typeface="微软雅黑" panose="020B0503020204020204" pitchFamily="34" charset="-122"/>
                <a:ea typeface="微软雅黑" panose="020B0503020204020204" pitchFamily="34" charset="-122"/>
              </a:rPr>
              <a:t> IDE</a:t>
            </a:r>
            <a:r>
              <a:rPr lang="zh-CN" altLang="en-US" sz="1600" dirty="0">
                <a:solidFill>
                  <a:schemeClr val="bg1"/>
                </a:solidFill>
                <a:latin typeface="微软雅黑" panose="020B0503020204020204" pitchFamily="34" charset="-122"/>
                <a:ea typeface="微软雅黑" panose="020B0503020204020204" pitchFamily="34" charset="-122"/>
              </a:rPr>
              <a:t>的命令行工具安装所需的依赖库。</a:t>
            </a:r>
          </a:p>
        </p:txBody>
      </p:sp>
      <p:sp>
        <p:nvSpPr>
          <p:cNvPr id="12" name="文本框 11"/>
          <p:cNvSpPr txBox="1"/>
          <p:nvPr/>
        </p:nvSpPr>
        <p:spPr>
          <a:xfrm>
            <a:off x="1330230" y="3943918"/>
            <a:ext cx="3159472" cy="953723"/>
          </a:xfrm>
          <a:prstGeom prst="rect">
            <a:avLst/>
          </a:prstGeom>
          <a:noFill/>
        </p:spPr>
        <p:txBody>
          <a:bodyPr wrap="square" rtlCol="0">
            <a:spAutoFit/>
          </a:bodyPr>
          <a:lstStyle/>
          <a:p>
            <a:pPr algn="just">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代码编写和调试：在</a:t>
            </a:r>
            <a:r>
              <a:rPr lang="en-US" altLang="zh-CN" sz="1600" dirty="0" err="1">
                <a:solidFill>
                  <a:schemeClr val="bg1"/>
                </a:solidFill>
                <a:latin typeface="微软雅黑" panose="020B0503020204020204" pitchFamily="34" charset="-122"/>
                <a:ea typeface="微软雅黑" panose="020B0503020204020204" pitchFamily="34" charset="-122"/>
              </a:rPr>
              <a:t>PlatformIO</a:t>
            </a:r>
            <a:r>
              <a:rPr lang="en-US" altLang="zh-CN" sz="1600" dirty="0">
                <a:solidFill>
                  <a:schemeClr val="bg1"/>
                </a:solidFill>
                <a:latin typeface="微软雅黑" panose="020B0503020204020204" pitchFamily="34" charset="-122"/>
                <a:ea typeface="微软雅黑" panose="020B0503020204020204" pitchFamily="34" charset="-122"/>
              </a:rPr>
              <a:t> IDE</a:t>
            </a:r>
            <a:r>
              <a:rPr lang="zh-CN" altLang="en-US" sz="1600" dirty="0">
                <a:solidFill>
                  <a:schemeClr val="bg1"/>
                </a:solidFill>
                <a:latin typeface="微软雅黑" panose="020B0503020204020204" pitchFamily="34" charset="-122"/>
                <a:ea typeface="微软雅黑" panose="020B0503020204020204" pitchFamily="34" charset="-122"/>
              </a:rPr>
              <a:t>中编写代码，利用其丰富的编辑和调试功能进行开发。</a:t>
            </a:r>
          </a:p>
        </p:txBody>
      </p:sp>
      <p:sp>
        <p:nvSpPr>
          <p:cNvPr id="16" name="Freeform 5"/>
          <p:cNvSpPr>
            <a:spLocks noEditPoints="1"/>
          </p:cNvSpPr>
          <p:nvPr/>
        </p:nvSpPr>
        <p:spPr bwMode="auto">
          <a:xfrm>
            <a:off x="4780351" y="2181862"/>
            <a:ext cx="706250" cy="597625"/>
          </a:xfrm>
          <a:custGeom>
            <a:avLst/>
            <a:gdLst>
              <a:gd name="T0" fmla="*/ 1440 w 1718"/>
              <a:gd name="T1" fmla="*/ 0 h 1579"/>
              <a:gd name="T2" fmla="*/ 279 w 1718"/>
              <a:gd name="T3" fmla="*/ 0 h 1579"/>
              <a:gd name="T4" fmla="*/ 0 w 1718"/>
              <a:gd name="T5" fmla="*/ 296 h 1579"/>
              <a:gd name="T6" fmla="*/ 0 w 1718"/>
              <a:gd name="T7" fmla="*/ 956 h 1579"/>
              <a:gd name="T8" fmla="*/ 279 w 1718"/>
              <a:gd name="T9" fmla="*/ 1253 h 1579"/>
              <a:gd name="T10" fmla="*/ 501 w 1718"/>
              <a:gd name="T11" fmla="*/ 1253 h 1579"/>
              <a:gd name="T12" fmla="*/ 501 w 1718"/>
              <a:gd name="T13" fmla="*/ 1579 h 1579"/>
              <a:gd name="T14" fmla="*/ 1151 w 1718"/>
              <a:gd name="T15" fmla="*/ 1259 h 1579"/>
              <a:gd name="T16" fmla="*/ 1140 w 1718"/>
              <a:gd name="T17" fmla="*/ 1253 h 1579"/>
              <a:gd name="T18" fmla="*/ 1440 w 1718"/>
              <a:gd name="T19" fmla="*/ 1253 h 1579"/>
              <a:gd name="T20" fmla="*/ 1718 w 1718"/>
              <a:gd name="T21" fmla="*/ 956 h 1579"/>
              <a:gd name="T22" fmla="*/ 1718 w 1718"/>
              <a:gd name="T23" fmla="*/ 296 h 1579"/>
              <a:gd name="T24" fmla="*/ 1440 w 1718"/>
              <a:gd name="T25" fmla="*/ 0 h 1579"/>
              <a:gd name="T26" fmla="*/ 480 w 1718"/>
              <a:gd name="T27" fmla="*/ 796 h 1579"/>
              <a:gd name="T28" fmla="*/ 310 w 1718"/>
              <a:gd name="T29" fmla="*/ 626 h 1579"/>
              <a:gd name="T30" fmla="*/ 480 w 1718"/>
              <a:gd name="T31" fmla="*/ 456 h 1579"/>
              <a:gd name="T32" fmla="*/ 650 w 1718"/>
              <a:gd name="T33" fmla="*/ 626 h 1579"/>
              <a:gd name="T34" fmla="*/ 480 w 1718"/>
              <a:gd name="T35" fmla="*/ 796 h 1579"/>
              <a:gd name="T36" fmla="*/ 867 w 1718"/>
              <a:gd name="T37" fmla="*/ 796 h 1579"/>
              <a:gd name="T38" fmla="*/ 697 w 1718"/>
              <a:gd name="T39" fmla="*/ 626 h 1579"/>
              <a:gd name="T40" fmla="*/ 867 w 1718"/>
              <a:gd name="T41" fmla="*/ 456 h 1579"/>
              <a:gd name="T42" fmla="*/ 1037 w 1718"/>
              <a:gd name="T43" fmla="*/ 626 h 1579"/>
              <a:gd name="T44" fmla="*/ 867 w 1718"/>
              <a:gd name="T45" fmla="*/ 796 h 1579"/>
              <a:gd name="T46" fmla="*/ 1254 w 1718"/>
              <a:gd name="T47" fmla="*/ 796 h 1579"/>
              <a:gd name="T48" fmla="*/ 1084 w 1718"/>
              <a:gd name="T49" fmla="*/ 626 h 1579"/>
              <a:gd name="T50" fmla="*/ 1254 w 1718"/>
              <a:gd name="T51" fmla="*/ 456 h 1579"/>
              <a:gd name="T52" fmla="*/ 1424 w 1718"/>
              <a:gd name="T53" fmla="*/ 626 h 1579"/>
              <a:gd name="T54" fmla="*/ 1254 w 1718"/>
              <a:gd name="T55" fmla="*/ 796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8" h="1579">
                <a:moveTo>
                  <a:pt x="1440" y="0"/>
                </a:moveTo>
                <a:cubicBezTo>
                  <a:pt x="279" y="0"/>
                  <a:pt x="279" y="0"/>
                  <a:pt x="279" y="0"/>
                </a:cubicBezTo>
                <a:cubicBezTo>
                  <a:pt x="125" y="0"/>
                  <a:pt x="0" y="132"/>
                  <a:pt x="0" y="296"/>
                </a:cubicBezTo>
                <a:cubicBezTo>
                  <a:pt x="0" y="956"/>
                  <a:pt x="0" y="956"/>
                  <a:pt x="0" y="956"/>
                </a:cubicBezTo>
                <a:cubicBezTo>
                  <a:pt x="0" y="1120"/>
                  <a:pt x="125" y="1253"/>
                  <a:pt x="279" y="1253"/>
                </a:cubicBezTo>
                <a:cubicBezTo>
                  <a:pt x="501" y="1253"/>
                  <a:pt x="501" y="1253"/>
                  <a:pt x="501" y="1253"/>
                </a:cubicBezTo>
                <a:cubicBezTo>
                  <a:pt x="501" y="1579"/>
                  <a:pt x="501" y="1579"/>
                  <a:pt x="501" y="1579"/>
                </a:cubicBezTo>
                <a:cubicBezTo>
                  <a:pt x="1151" y="1259"/>
                  <a:pt x="1151" y="1259"/>
                  <a:pt x="1151" y="1259"/>
                </a:cubicBezTo>
                <a:cubicBezTo>
                  <a:pt x="1140" y="1253"/>
                  <a:pt x="1140" y="1253"/>
                  <a:pt x="1140" y="1253"/>
                </a:cubicBezTo>
                <a:cubicBezTo>
                  <a:pt x="1440" y="1253"/>
                  <a:pt x="1440" y="1253"/>
                  <a:pt x="1440" y="1253"/>
                </a:cubicBezTo>
                <a:cubicBezTo>
                  <a:pt x="1593" y="1253"/>
                  <a:pt x="1718" y="1120"/>
                  <a:pt x="1718" y="956"/>
                </a:cubicBezTo>
                <a:cubicBezTo>
                  <a:pt x="1718" y="296"/>
                  <a:pt x="1718" y="296"/>
                  <a:pt x="1718" y="296"/>
                </a:cubicBezTo>
                <a:cubicBezTo>
                  <a:pt x="1718" y="132"/>
                  <a:pt x="1593" y="0"/>
                  <a:pt x="1440" y="0"/>
                </a:cubicBezTo>
                <a:close/>
                <a:moveTo>
                  <a:pt x="480" y="796"/>
                </a:moveTo>
                <a:cubicBezTo>
                  <a:pt x="386" y="796"/>
                  <a:pt x="310" y="720"/>
                  <a:pt x="310" y="626"/>
                </a:cubicBezTo>
                <a:cubicBezTo>
                  <a:pt x="310" y="532"/>
                  <a:pt x="386" y="456"/>
                  <a:pt x="480" y="456"/>
                </a:cubicBezTo>
                <a:cubicBezTo>
                  <a:pt x="574" y="456"/>
                  <a:pt x="650" y="532"/>
                  <a:pt x="650" y="626"/>
                </a:cubicBezTo>
                <a:cubicBezTo>
                  <a:pt x="650" y="720"/>
                  <a:pt x="574" y="796"/>
                  <a:pt x="480" y="796"/>
                </a:cubicBezTo>
                <a:close/>
                <a:moveTo>
                  <a:pt x="867" y="796"/>
                </a:moveTo>
                <a:cubicBezTo>
                  <a:pt x="773" y="796"/>
                  <a:pt x="697" y="720"/>
                  <a:pt x="697" y="626"/>
                </a:cubicBezTo>
                <a:cubicBezTo>
                  <a:pt x="697" y="532"/>
                  <a:pt x="773" y="456"/>
                  <a:pt x="867" y="456"/>
                </a:cubicBezTo>
                <a:cubicBezTo>
                  <a:pt x="961" y="456"/>
                  <a:pt x="1037" y="532"/>
                  <a:pt x="1037" y="626"/>
                </a:cubicBezTo>
                <a:cubicBezTo>
                  <a:pt x="1037" y="720"/>
                  <a:pt x="961" y="796"/>
                  <a:pt x="867" y="796"/>
                </a:cubicBezTo>
                <a:close/>
                <a:moveTo>
                  <a:pt x="1254" y="796"/>
                </a:moveTo>
                <a:cubicBezTo>
                  <a:pt x="1160" y="796"/>
                  <a:pt x="1084" y="720"/>
                  <a:pt x="1084" y="626"/>
                </a:cubicBezTo>
                <a:cubicBezTo>
                  <a:pt x="1084" y="532"/>
                  <a:pt x="1160" y="456"/>
                  <a:pt x="1254" y="456"/>
                </a:cubicBezTo>
                <a:cubicBezTo>
                  <a:pt x="1348" y="456"/>
                  <a:pt x="1424" y="532"/>
                  <a:pt x="1424" y="626"/>
                </a:cubicBezTo>
                <a:cubicBezTo>
                  <a:pt x="1424" y="720"/>
                  <a:pt x="1348" y="796"/>
                  <a:pt x="1254" y="796"/>
                </a:cubicBez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noEditPoints="1"/>
          </p:cNvSpPr>
          <p:nvPr/>
        </p:nvSpPr>
        <p:spPr bwMode="auto">
          <a:xfrm>
            <a:off x="4789618" y="4004244"/>
            <a:ext cx="704667" cy="762459"/>
          </a:xfrm>
          <a:custGeom>
            <a:avLst/>
            <a:gdLst>
              <a:gd name="T0" fmla="*/ 1023 w 1043"/>
              <a:gd name="T1" fmla="*/ 944 h 1064"/>
              <a:gd name="T2" fmla="*/ 692 w 1043"/>
              <a:gd name="T3" fmla="*/ 607 h 1064"/>
              <a:gd name="T4" fmla="*/ 761 w 1043"/>
              <a:gd name="T5" fmla="*/ 386 h 1064"/>
              <a:gd name="T6" fmla="*/ 381 w 1043"/>
              <a:gd name="T7" fmla="*/ 0 h 1064"/>
              <a:gd name="T8" fmla="*/ 0 w 1043"/>
              <a:gd name="T9" fmla="*/ 386 h 1064"/>
              <a:gd name="T10" fmla="*/ 381 w 1043"/>
              <a:gd name="T11" fmla="*/ 772 h 1064"/>
              <a:gd name="T12" fmla="*/ 593 w 1043"/>
              <a:gd name="T13" fmla="*/ 706 h 1064"/>
              <a:gd name="T14" fmla="*/ 924 w 1043"/>
              <a:gd name="T15" fmla="*/ 1043 h 1064"/>
              <a:gd name="T16" fmla="*/ 1011 w 1043"/>
              <a:gd name="T17" fmla="*/ 1031 h 1064"/>
              <a:gd name="T18" fmla="*/ 1023 w 1043"/>
              <a:gd name="T19" fmla="*/ 944 h 1064"/>
              <a:gd name="T20" fmla="*/ 119 w 1043"/>
              <a:gd name="T21" fmla="*/ 386 h 1064"/>
              <a:gd name="T22" fmla="*/ 381 w 1043"/>
              <a:gd name="T23" fmla="*/ 120 h 1064"/>
              <a:gd name="T24" fmla="*/ 642 w 1043"/>
              <a:gd name="T25" fmla="*/ 386 h 1064"/>
              <a:gd name="T26" fmla="*/ 381 w 1043"/>
              <a:gd name="T27" fmla="*/ 651 h 1064"/>
              <a:gd name="T28" fmla="*/ 119 w 1043"/>
              <a:gd name="T29" fmla="*/ 38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3" h="1064">
                <a:moveTo>
                  <a:pt x="1023" y="944"/>
                </a:moveTo>
                <a:cubicBezTo>
                  <a:pt x="692" y="607"/>
                  <a:pt x="692" y="607"/>
                  <a:pt x="692" y="607"/>
                </a:cubicBezTo>
                <a:cubicBezTo>
                  <a:pt x="735" y="544"/>
                  <a:pt x="761" y="468"/>
                  <a:pt x="761" y="386"/>
                </a:cubicBezTo>
                <a:cubicBezTo>
                  <a:pt x="761" y="173"/>
                  <a:pt x="590" y="0"/>
                  <a:pt x="381" y="0"/>
                </a:cubicBezTo>
                <a:cubicBezTo>
                  <a:pt x="171" y="0"/>
                  <a:pt x="0" y="173"/>
                  <a:pt x="0" y="386"/>
                </a:cubicBezTo>
                <a:cubicBezTo>
                  <a:pt x="0" y="599"/>
                  <a:pt x="171" y="772"/>
                  <a:pt x="381" y="772"/>
                </a:cubicBezTo>
                <a:cubicBezTo>
                  <a:pt x="459" y="772"/>
                  <a:pt x="532" y="748"/>
                  <a:pt x="593" y="706"/>
                </a:cubicBezTo>
                <a:cubicBezTo>
                  <a:pt x="924" y="1043"/>
                  <a:pt x="924" y="1043"/>
                  <a:pt x="924" y="1043"/>
                </a:cubicBezTo>
                <a:cubicBezTo>
                  <a:pt x="945" y="1064"/>
                  <a:pt x="984" y="1059"/>
                  <a:pt x="1011" y="1031"/>
                </a:cubicBezTo>
                <a:cubicBezTo>
                  <a:pt x="1038" y="1004"/>
                  <a:pt x="1043" y="964"/>
                  <a:pt x="1023" y="944"/>
                </a:cubicBezTo>
                <a:close/>
                <a:moveTo>
                  <a:pt x="119" y="386"/>
                </a:moveTo>
                <a:cubicBezTo>
                  <a:pt x="119" y="240"/>
                  <a:pt x="236" y="120"/>
                  <a:pt x="381" y="120"/>
                </a:cubicBezTo>
                <a:cubicBezTo>
                  <a:pt x="525" y="120"/>
                  <a:pt x="642" y="240"/>
                  <a:pt x="642" y="386"/>
                </a:cubicBezTo>
                <a:cubicBezTo>
                  <a:pt x="642" y="532"/>
                  <a:pt x="525" y="651"/>
                  <a:pt x="381" y="651"/>
                </a:cubicBezTo>
                <a:cubicBezTo>
                  <a:pt x="236" y="651"/>
                  <a:pt x="119" y="532"/>
                  <a:pt x="119" y="386"/>
                </a:cubicBez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2" name="Group 12"/>
          <p:cNvGrpSpPr>
            <a:grpSpLocks noChangeAspect="1"/>
          </p:cNvGrpSpPr>
          <p:nvPr/>
        </p:nvGrpSpPr>
        <p:grpSpPr bwMode="auto">
          <a:xfrm>
            <a:off x="6724053" y="2107174"/>
            <a:ext cx="705477" cy="705790"/>
            <a:chOff x="1588" y="-92"/>
            <a:chExt cx="4504" cy="4506"/>
          </a:xfrm>
        </p:grpSpPr>
        <p:sp>
          <p:nvSpPr>
            <p:cNvPr id="24" name="Freeform 13"/>
            <p:cNvSpPr>
              <a:spLocks noEditPoints="1"/>
            </p:cNvSpPr>
            <p:nvPr/>
          </p:nvSpPr>
          <p:spPr bwMode="auto">
            <a:xfrm>
              <a:off x="1588" y="-92"/>
              <a:ext cx="4504" cy="4506"/>
            </a:xfrm>
            <a:custGeom>
              <a:avLst/>
              <a:gdLst>
                <a:gd name="T0" fmla="*/ 952 w 1904"/>
                <a:gd name="T1" fmla="*/ 1904 h 1904"/>
                <a:gd name="T2" fmla="*/ 0 w 1904"/>
                <a:gd name="T3" fmla="*/ 952 h 1904"/>
                <a:gd name="T4" fmla="*/ 952 w 1904"/>
                <a:gd name="T5" fmla="*/ 0 h 1904"/>
                <a:gd name="T6" fmla="*/ 1904 w 1904"/>
                <a:gd name="T7" fmla="*/ 952 h 1904"/>
                <a:gd name="T8" fmla="*/ 952 w 1904"/>
                <a:gd name="T9" fmla="*/ 1904 h 1904"/>
                <a:gd name="T10" fmla="*/ 952 w 1904"/>
                <a:gd name="T11" fmla="*/ 128 h 1904"/>
                <a:gd name="T12" fmla="*/ 128 w 1904"/>
                <a:gd name="T13" fmla="*/ 952 h 1904"/>
                <a:gd name="T14" fmla="*/ 952 w 1904"/>
                <a:gd name="T15" fmla="*/ 1776 h 1904"/>
                <a:gd name="T16" fmla="*/ 1776 w 1904"/>
                <a:gd name="T17" fmla="*/ 952 h 1904"/>
                <a:gd name="T18" fmla="*/ 952 w 1904"/>
                <a:gd name="T19" fmla="*/ 128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4" h="1904">
                  <a:moveTo>
                    <a:pt x="952" y="1904"/>
                  </a:moveTo>
                  <a:cubicBezTo>
                    <a:pt x="427" y="1904"/>
                    <a:pt x="0" y="1477"/>
                    <a:pt x="0" y="952"/>
                  </a:cubicBezTo>
                  <a:cubicBezTo>
                    <a:pt x="0" y="427"/>
                    <a:pt x="427" y="0"/>
                    <a:pt x="952" y="0"/>
                  </a:cubicBezTo>
                  <a:cubicBezTo>
                    <a:pt x="1477" y="0"/>
                    <a:pt x="1904" y="427"/>
                    <a:pt x="1904" y="952"/>
                  </a:cubicBezTo>
                  <a:cubicBezTo>
                    <a:pt x="1904" y="1477"/>
                    <a:pt x="1477" y="1904"/>
                    <a:pt x="952" y="1904"/>
                  </a:cubicBezTo>
                  <a:close/>
                  <a:moveTo>
                    <a:pt x="952" y="128"/>
                  </a:moveTo>
                  <a:cubicBezTo>
                    <a:pt x="498" y="128"/>
                    <a:pt x="128" y="498"/>
                    <a:pt x="128" y="952"/>
                  </a:cubicBezTo>
                  <a:cubicBezTo>
                    <a:pt x="128" y="1407"/>
                    <a:pt x="498" y="1776"/>
                    <a:pt x="952" y="1776"/>
                  </a:cubicBezTo>
                  <a:cubicBezTo>
                    <a:pt x="1406" y="1776"/>
                    <a:pt x="1776" y="1407"/>
                    <a:pt x="1776" y="952"/>
                  </a:cubicBezTo>
                  <a:cubicBezTo>
                    <a:pt x="1776" y="498"/>
                    <a:pt x="1406" y="128"/>
                    <a:pt x="952" y="128"/>
                  </a:cubicBez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4"/>
            <p:cNvSpPr>
              <a:spLocks/>
            </p:cNvSpPr>
            <p:nvPr/>
          </p:nvSpPr>
          <p:spPr bwMode="auto">
            <a:xfrm>
              <a:off x="3705" y="685"/>
              <a:ext cx="1555" cy="1554"/>
            </a:xfrm>
            <a:custGeom>
              <a:avLst/>
              <a:gdLst>
                <a:gd name="T0" fmla="*/ 1555 w 1555"/>
                <a:gd name="T1" fmla="*/ 1554 h 1554"/>
                <a:gd name="T2" fmla="*/ 258 w 1555"/>
                <a:gd name="T3" fmla="*/ 1554 h 1554"/>
                <a:gd name="T4" fmla="*/ 0 w 1555"/>
                <a:gd name="T5" fmla="*/ 1554 h 1554"/>
                <a:gd name="T6" fmla="*/ 0 w 1555"/>
                <a:gd name="T7" fmla="*/ 1296 h 1554"/>
                <a:gd name="T8" fmla="*/ 0 w 1555"/>
                <a:gd name="T9" fmla="*/ 0 h 1554"/>
                <a:gd name="T10" fmla="*/ 258 w 1555"/>
                <a:gd name="T11" fmla="*/ 0 h 1554"/>
                <a:gd name="T12" fmla="*/ 258 w 1555"/>
                <a:gd name="T13" fmla="*/ 1296 h 1554"/>
                <a:gd name="T14" fmla="*/ 1555 w 1555"/>
                <a:gd name="T15" fmla="*/ 1296 h 1554"/>
                <a:gd name="T16" fmla="*/ 1555 w 1555"/>
                <a:gd name="T17" fmla="*/ 1554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5" h="1554">
                  <a:moveTo>
                    <a:pt x="1555" y="1554"/>
                  </a:moveTo>
                  <a:lnTo>
                    <a:pt x="258" y="1554"/>
                  </a:lnTo>
                  <a:lnTo>
                    <a:pt x="0" y="1554"/>
                  </a:lnTo>
                  <a:lnTo>
                    <a:pt x="0" y="1296"/>
                  </a:lnTo>
                  <a:lnTo>
                    <a:pt x="0" y="0"/>
                  </a:lnTo>
                  <a:lnTo>
                    <a:pt x="258" y="0"/>
                  </a:lnTo>
                  <a:lnTo>
                    <a:pt x="258" y="1296"/>
                  </a:lnTo>
                  <a:lnTo>
                    <a:pt x="1555" y="1296"/>
                  </a:lnTo>
                  <a:lnTo>
                    <a:pt x="1555" y="1554"/>
                  </a:ln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15"/>
            <p:cNvSpPr>
              <a:spLocks noChangeArrowheads="1"/>
            </p:cNvSpPr>
            <p:nvPr/>
          </p:nvSpPr>
          <p:spPr bwMode="auto">
            <a:xfrm>
              <a:off x="2305" y="1960"/>
              <a:ext cx="404" cy="405"/>
            </a:xfrm>
            <a:prstGeom prst="ellipse">
              <a:avLst/>
            </a:pr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Oval 16"/>
            <p:cNvSpPr>
              <a:spLocks noChangeArrowheads="1"/>
            </p:cNvSpPr>
            <p:nvPr/>
          </p:nvSpPr>
          <p:spPr bwMode="auto">
            <a:xfrm>
              <a:off x="3618" y="3252"/>
              <a:ext cx="404" cy="405"/>
            </a:xfrm>
            <a:prstGeom prst="ellipse">
              <a:avLst/>
            </a:pr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Freeform 20"/>
          <p:cNvSpPr>
            <a:spLocks noEditPoints="1"/>
          </p:cNvSpPr>
          <p:nvPr/>
        </p:nvSpPr>
        <p:spPr bwMode="auto">
          <a:xfrm>
            <a:off x="6821304" y="3943918"/>
            <a:ext cx="567989" cy="913263"/>
          </a:xfrm>
          <a:custGeom>
            <a:avLst/>
            <a:gdLst>
              <a:gd name="T0" fmla="*/ 1139 w 2277"/>
              <a:gd name="T1" fmla="*/ 0 h 3663"/>
              <a:gd name="T2" fmla="*/ 0 w 2277"/>
              <a:gd name="T3" fmla="*/ 1139 h 3663"/>
              <a:gd name="T4" fmla="*/ 1139 w 2277"/>
              <a:gd name="T5" fmla="*/ 3663 h 3663"/>
              <a:gd name="T6" fmla="*/ 2277 w 2277"/>
              <a:gd name="T7" fmla="*/ 1139 h 3663"/>
              <a:gd name="T8" fmla="*/ 1139 w 2277"/>
              <a:gd name="T9" fmla="*/ 0 h 3663"/>
              <a:gd name="T10" fmla="*/ 1139 w 2277"/>
              <a:gd name="T11" fmla="*/ 1518 h 3663"/>
              <a:gd name="T12" fmla="*/ 693 w 2277"/>
              <a:gd name="T13" fmla="*/ 1073 h 3663"/>
              <a:gd name="T14" fmla="*/ 1139 w 2277"/>
              <a:gd name="T15" fmla="*/ 627 h 3663"/>
              <a:gd name="T16" fmla="*/ 1584 w 2277"/>
              <a:gd name="T17" fmla="*/ 1073 h 3663"/>
              <a:gd name="T18" fmla="*/ 1139 w 2277"/>
              <a:gd name="T19" fmla="*/ 1518 h 3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7" h="3663">
                <a:moveTo>
                  <a:pt x="1139" y="0"/>
                </a:moveTo>
                <a:cubicBezTo>
                  <a:pt x="510" y="0"/>
                  <a:pt x="0" y="510"/>
                  <a:pt x="0" y="1139"/>
                </a:cubicBezTo>
                <a:cubicBezTo>
                  <a:pt x="0" y="1767"/>
                  <a:pt x="1139" y="3663"/>
                  <a:pt x="1139" y="3663"/>
                </a:cubicBezTo>
                <a:cubicBezTo>
                  <a:pt x="1139" y="3663"/>
                  <a:pt x="2277" y="1767"/>
                  <a:pt x="2277" y="1139"/>
                </a:cubicBezTo>
                <a:cubicBezTo>
                  <a:pt x="2277" y="510"/>
                  <a:pt x="1767" y="0"/>
                  <a:pt x="1139" y="0"/>
                </a:cubicBezTo>
                <a:close/>
                <a:moveTo>
                  <a:pt x="1139" y="1518"/>
                </a:moveTo>
                <a:cubicBezTo>
                  <a:pt x="893" y="1518"/>
                  <a:pt x="693" y="1319"/>
                  <a:pt x="693" y="1073"/>
                </a:cubicBezTo>
                <a:cubicBezTo>
                  <a:pt x="693" y="826"/>
                  <a:pt x="893" y="627"/>
                  <a:pt x="1139" y="627"/>
                </a:cubicBezTo>
                <a:cubicBezTo>
                  <a:pt x="1385" y="627"/>
                  <a:pt x="1584" y="826"/>
                  <a:pt x="1584" y="1073"/>
                </a:cubicBezTo>
                <a:cubicBezTo>
                  <a:pt x="1584" y="1319"/>
                  <a:pt x="1385" y="1518"/>
                  <a:pt x="1139" y="1518"/>
                </a:cubicBezTo>
                <a:close/>
              </a:path>
            </a:pathLst>
          </a:custGeom>
          <a:solidFill>
            <a:srgbClr val="EEEF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p:cNvSpPr txBox="1"/>
          <p:nvPr/>
        </p:nvSpPr>
        <p:spPr>
          <a:xfrm>
            <a:off x="10374297" y="6348101"/>
            <a:ext cx="1817703" cy="311568"/>
          </a:xfrm>
          <a:prstGeom prst="rect">
            <a:avLst/>
          </a:prstGeom>
          <a:noFill/>
        </p:spPr>
        <p:txBody>
          <a:bodyPr wrap="square" rtlCol="0">
            <a:spAutoFit/>
          </a:bodyPr>
          <a:lstStyle/>
          <a:p>
            <a:r>
              <a:rPr lang="en-US" altLang="zh-CN" sz="1400" dirty="0">
                <a:solidFill>
                  <a:srgbClr val="616C6F"/>
                </a:solidFill>
                <a:latin typeface="微软雅黑" panose="020B0503020204020204" pitchFamily="34" charset="-122"/>
                <a:ea typeface="微软雅黑" panose="020B0503020204020204" pitchFamily="34" charset="-122"/>
              </a:rPr>
              <a:t>xxxx</a:t>
            </a:r>
            <a:r>
              <a:rPr lang="zh-CN" altLang="en-US" sz="1400" dirty="0">
                <a:solidFill>
                  <a:srgbClr val="616C6F"/>
                </a:solidFill>
                <a:latin typeface="微软雅黑" panose="020B0503020204020204" pitchFamily="34" charset="-122"/>
                <a:ea typeface="微软雅黑" panose="020B0503020204020204" pitchFamily="34" charset="-122"/>
              </a:rPr>
              <a:t>有限公司</a:t>
            </a:r>
          </a:p>
        </p:txBody>
      </p:sp>
      <p:pic>
        <p:nvPicPr>
          <p:cNvPr id="8" name="图片 7">
            <a:extLst>
              <a:ext uri="{FF2B5EF4-FFF2-40B4-BE49-F238E27FC236}">
                <a16:creationId xmlns:a16="http://schemas.microsoft.com/office/drawing/2014/main" id="{ED710A51-300E-3A0D-C8CD-384009B2A8B9}"/>
              </a:ext>
            </a:extLst>
          </p:cNvPr>
          <p:cNvPicPr>
            <a:picLocks noChangeAspect="1"/>
          </p:cNvPicPr>
          <p:nvPr/>
        </p:nvPicPr>
        <p:blipFill>
          <a:blip r:embed="rId2"/>
          <a:stretch>
            <a:fillRect/>
          </a:stretch>
        </p:blipFill>
        <p:spPr>
          <a:xfrm>
            <a:off x="7479823" y="1819995"/>
            <a:ext cx="2783237" cy="1344056"/>
          </a:xfrm>
          <a:prstGeom prst="rect">
            <a:avLst/>
          </a:prstGeom>
        </p:spPr>
      </p:pic>
      <p:pic>
        <p:nvPicPr>
          <p:cNvPr id="17" name="图片 16">
            <a:extLst>
              <a:ext uri="{FF2B5EF4-FFF2-40B4-BE49-F238E27FC236}">
                <a16:creationId xmlns:a16="http://schemas.microsoft.com/office/drawing/2014/main" id="{3FBFE996-0649-11D0-DD25-A2C48DB72483}"/>
              </a:ext>
            </a:extLst>
          </p:cNvPr>
          <p:cNvPicPr>
            <a:picLocks noChangeAspect="1"/>
          </p:cNvPicPr>
          <p:nvPr/>
        </p:nvPicPr>
        <p:blipFill>
          <a:blip r:embed="rId3"/>
          <a:stretch>
            <a:fillRect/>
          </a:stretch>
        </p:blipFill>
        <p:spPr>
          <a:xfrm>
            <a:off x="7479823" y="3645498"/>
            <a:ext cx="2783237" cy="1503381"/>
          </a:xfrm>
          <a:prstGeom prst="rect">
            <a:avLst/>
          </a:prstGeom>
        </p:spPr>
      </p:pic>
    </p:spTree>
    <p:extLst>
      <p:ext uri="{BB962C8B-B14F-4D97-AF65-F5344CB8AC3E}">
        <p14:creationId xmlns:p14="http://schemas.microsoft.com/office/powerpoint/2010/main" val="1947845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25143" y="661702"/>
            <a:ext cx="17272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外观设计</a:t>
            </a:r>
          </a:p>
        </p:txBody>
      </p:sp>
      <p:sp>
        <p:nvSpPr>
          <p:cNvPr id="4" name="矩形 3"/>
          <p:cNvSpPr/>
          <p:nvPr/>
        </p:nvSpPr>
        <p:spPr>
          <a:xfrm>
            <a:off x="1055688" y="1774381"/>
            <a:ext cx="2776083" cy="2757714"/>
          </a:xfrm>
          <a:prstGeom prst="rect">
            <a:avLst/>
          </a:prstGeom>
          <a:blipFill>
            <a:blip r:embed="rId2"/>
            <a:stretch>
              <a:fillRect/>
            </a:stretch>
          </a:blipFill>
          <a:ln w="76200">
            <a:solidFill>
              <a:srgbClr val="FFD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360230" y="1774381"/>
            <a:ext cx="2776083" cy="2757714"/>
          </a:xfrm>
          <a:prstGeom prst="rect">
            <a:avLst/>
          </a:prstGeom>
          <a:blipFill>
            <a:blip r:embed="rId3"/>
            <a:stretch>
              <a:fillRect/>
            </a:stretch>
          </a:blipFill>
          <a:ln w="76200">
            <a:solidFill>
              <a:srgbClr val="FFD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055688" y="4875349"/>
            <a:ext cx="10080625" cy="662361"/>
          </a:xfrm>
          <a:prstGeom prst="rect">
            <a:avLst/>
          </a:prstGeom>
          <a:noFill/>
        </p:spPr>
        <p:txBody>
          <a:bodyPr wrap="square" rtlCol="0">
            <a:spAutoFit/>
          </a:bodyPr>
          <a:lstStyle/>
          <a:p>
            <a:pPr algn="just">
              <a:lnSpc>
                <a:spcPct val="120000"/>
              </a:lnSpc>
            </a:pPr>
            <a:r>
              <a:rPr lang="zh-CN" altLang="en-US" sz="1600" dirty="0">
                <a:latin typeface="微软雅黑" panose="020B0503020204020204" pitchFamily="34" charset="-122"/>
                <a:ea typeface="微软雅黑" panose="020B0503020204020204" pitchFamily="34" charset="-122"/>
              </a:rPr>
              <a:t>外观设计在产品开发中扮演着至关重要的角色，其目标是创造出吸引人、易于使用和符合用户期望的产品外观。总的来说，外观设计的核心在于结合美学、功能和用户体验。</a:t>
            </a:r>
            <a:endParaRPr lang="zh-CN" altLang="en-US" sz="1600" dirty="0"/>
          </a:p>
        </p:txBody>
      </p:sp>
      <p:sp>
        <p:nvSpPr>
          <p:cNvPr id="11" name="文本框 10"/>
          <p:cNvSpPr txBox="1"/>
          <p:nvPr/>
        </p:nvSpPr>
        <p:spPr>
          <a:xfrm>
            <a:off x="10374297" y="6348101"/>
            <a:ext cx="1817703" cy="311568"/>
          </a:xfrm>
          <a:prstGeom prst="rect">
            <a:avLst/>
          </a:prstGeom>
          <a:noFill/>
        </p:spPr>
        <p:txBody>
          <a:bodyPr wrap="square" rtlCol="0">
            <a:spAutoFit/>
          </a:bodyPr>
          <a:lstStyle/>
          <a:p>
            <a:r>
              <a:rPr lang="en-US" altLang="zh-CN" sz="1400" dirty="0">
                <a:solidFill>
                  <a:srgbClr val="616C6F"/>
                </a:solidFill>
                <a:latin typeface="微软雅黑" panose="020B0503020204020204" pitchFamily="34" charset="-122"/>
                <a:ea typeface="微软雅黑" panose="020B0503020204020204" pitchFamily="34" charset="-122"/>
              </a:rPr>
              <a:t>xxxx</a:t>
            </a:r>
            <a:r>
              <a:rPr lang="zh-CN" altLang="en-US" sz="1400" dirty="0">
                <a:solidFill>
                  <a:srgbClr val="616C6F"/>
                </a:solidFill>
                <a:latin typeface="微软雅黑" panose="020B0503020204020204" pitchFamily="34" charset="-122"/>
                <a:ea typeface="微软雅黑" panose="020B0503020204020204" pitchFamily="34" charset="-122"/>
              </a:rPr>
              <a:t>有限公司</a:t>
            </a:r>
          </a:p>
        </p:txBody>
      </p:sp>
      <p:pic>
        <p:nvPicPr>
          <p:cNvPr id="6" name="图片 5">
            <a:extLst>
              <a:ext uri="{FF2B5EF4-FFF2-40B4-BE49-F238E27FC236}">
                <a16:creationId xmlns:a16="http://schemas.microsoft.com/office/drawing/2014/main" id="{C6820118-4D54-D5A3-E664-2483A816D9C4}"/>
              </a:ext>
            </a:extLst>
          </p:cNvPr>
          <p:cNvPicPr>
            <a:picLocks noChangeAspect="1"/>
          </p:cNvPicPr>
          <p:nvPr/>
        </p:nvPicPr>
        <p:blipFill>
          <a:blip r:embed="rId4"/>
          <a:stretch>
            <a:fillRect/>
          </a:stretch>
        </p:blipFill>
        <p:spPr>
          <a:xfrm>
            <a:off x="4472593" y="1774381"/>
            <a:ext cx="3007707" cy="2785758"/>
          </a:xfrm>
          <a:prstGeom prst="rect">
            <a:avLst/>
          </a:prstGeom>
        </p:spPr>
      </p:pic>
    </p:spTree>
    <p:extLst>
      <p:ext uri="{BB962C8B-B14F-4D97-AF65-F5344CB8AC3E}">
        <p14:creationId xmlns:p14="http://schemas.microsoft.com/office/powerpoint/2010/main" val="128228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25143" y="661702"/>
            <a:ext cx="17272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测试升级</a:t>
            </a:r>
          </a:p>
        </p:txBody>
      </p:sp>
      <p:sp>
        <p:nvSpPr>
          <p:cNvPr id="10" name="文本框 9"/>
          <p:cNvSpPr txBox="1"/>
          <p:nvPr/>
        </p:nvSpPr>
        <p:spPr>
          <a:xfrm>
            <a:off x="5153043" y="2484469"/>
            <a:ext cx="719528" cy="369332"/>
          </a:xfrm>
          <a:prstGeom prst="rect">
            <a:avLst/>
          </a:prstGeom>
          <a:noFill/>
        </p:spPr>
        <p:txBody>
          <a:bodyPr wrap="square" rtlCol="0">
            <a:spAutoFit/>
          </a:bodyPr>
          <a:lstStyle/>
          <a:p>
            <a:pPr algn="just"/>
            <a:r>
              <a:rPr lang="en-US" altLang="zh-CN" dirty="0">
                <a:solidFill>
                  <a:schemeClr val="bg1"/>
                </a:solidFill>
                <a:latin typeface="微软雅黑" panose="020B0503020204020204" pitchFamily="34" charset="-122"/>
                <a:ea typeface="微软雅黑" panose="020B0503020204020204" pitchFamily="34" charset="-122"/>
              </a:rPr>
              <a:t>60%</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302789" y="2484469"/>
            <a:ext cx="719528" cy="369332"/>
          </a:xfrm>
          <a:prstGeom prst="rect">
            <a:avLst/>
          </a:prstGeom>
          <a:noFill/>
        </p:spPr>
        <p:txBody>
          <a:bodyPr wrap="square" rtlCol="0">
            <a:spAutoFit/>
          </a:bodyPr>
          <a:lstStyle/>
          <a:p>
            <a:pPr algn="just"/>
            <a:r>
              <a:rPr lang="en-US" altLang="zh-CN" dirty="0">
                <a:solidFill>
                  <a:schemeClr val="bg1"/>
                </a:solidFill>
                <a:latin typeface="微软雅黑" panose="020B0503020204020204" pitchFamily="34" charset="-122"/>
                <a:ea typeface="微软雅黑" panose="020B0503020204020204" pitchFamily="34" charset="-122"/>
              </a:rPr>
              <a:t>75%</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062623" y="2482150"/>
            <a:ext cx="719528" cy="369332"/>
          </a:xfrm>
          <a:prstGeom prst="rect">
            <a:avLst/>
          </a:prstGeom>
          <a:noFill/>
        </p:spPr>
        <p:txBody>
          <a:bodyPr wrap="square" rtlCol="0">
            <a:spAutoFit/>
          </a:bodyPr>
          <a:lstStyle/>
          <a:p>
            <a:pPr algn="just"/>
            <a:r>
              <a:rPr lang="en-US" altLang="zh-CN" dirty="0">
                <a:solidFill>
                  <a:schemeClr val="bg1"/>
                </a:solidFill>
                <a:latin typeface="微软雅黑" panose="020B0503020204020204" pitchFamily="34" charset="-122"/>
                <a:ea typeface="微软雅黑" panose="020B0503020204020204" pitchFamily="34" charset="-122"/>
              </a:rPr>
              <a:t>40%</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542590" y="1373244"/>
            <a:ext cx="132830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功能测试</a:t>
            </a:r>
          </a:p>
        </p:txBody>
      </p:sp>
      <p:sp>
        <p:nvSpPr>
          <p:cNvPr id="15" name="文本框 14"/>
          <p:cNvSpPr txBox="1"/>
          <p:nvPr/>
        </p:nvSpPr>
        <p:spPr>
          <a:xfrm>
            <a:off x="5286895" y="1338432"/>
            <a:ext cx="132843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性能测试</a:t>
            </a:r>
            <a:endParaRPr lang="zh-CN" altLang="en-US" dirty="0">
              <a:solidFill>
                <a:srgbClr val="060A07"/>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758987" y="1324314"/>
            <a:ext cx="189042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服务器功能测试</a:t>
            </a:r>
          </a:p>
        </p:txBody>
      </p:sp>
      <p:sp>
        <p:nvSpPr>
          <p:cNvPr id="20" name="文本框 19"/>
          <p:cNvSpPr txBox="1"/>
          <p:nvPr/>
        </p:nvSpPr>
        <p:spPr>
          <a:xfrm>
            <a:off x="980737" y="1915957"/>
            <a:ext cx="2452010" cy="3026085"/>
          </a:xfrm>
          <a:prstGeom prst="rect">
            <a:avLst/>
          </a:prstGeom>
          <a:noFill/>
        </p:spPr>
        <p:txBody>
          <a:bodyPr wrap="square" rtlCol="0">
            <a:spAutoFit/>
          </a:bodyPr>
          <a:lstStyle/>
          <a:p>
            <a:pPr algn="just">
              <a:lnSpc>
                <a:spcPct val="120000"/>
              </a:lnSpc>
            </a:pPr>
            <a:r>
              <a:rPr lang="zh-CN" altLang="en-US" sz="1600" dirty="0">
                <a:latin typeface="微软雅黑" panose="020B0503020204020204" pitchFamily="34" charset="-122"/>
                <a:ea typeface="微软雅黑" panose="020B0503020204020204" pitchFamily="34" charset="-122"/>
              </a:rPr>
              <a:t>确保新版本的软件或系统在功能上与之前版本相比没有退步，所有核心功能都能够正常工作。对每个功能模块进行测试，验证其在升级后的版本中是否按照预期运行，并检查是否存在任何新功能引入的问题或功能变更引起的兼容性问题。</a:t>
            </a:r>
            <a:endParaRPr lang="zh-CN" altLang="en-US" sz="1600" dirty="0"/>
          </a:p>
        </p:txBody>
      </p:sp>
      <p:sp>
        <p:nvSpPr>
          <p:cNvPr id="21" name="文本框 20"/>
          <p:cNvSpPr txBox="1"/>
          <p:nvPr/>
        </p:nvSpPr>
        <p:spPr>
          <a:xfrm>
            <a:off x="4646566" y="1915957"/>
            <a:ext cx="2452010" cy="2435154"/>
          </a:xfrm>
          <a:prstGeom prst="rect">
            <a:avLst/>
          </a:prstGeom>
          <a:noFill/>
        </p:spPr>
        <p:txBody>
          <a:bodyPr wrap="square" rtlCol="0">
            <a:spAutoFit/>
          </a:bodyPr>
          <a:lstStyle/>
          <a:p>
            <a:pPr algn="just">
              <a:lnSpc>
                <a:spcPct val="120000"/>
              </a:lnSpc>
            </a:pPr>
            <a:r>
              <a:rPr lang="zh-CN" altLang="en-US" sz="1600" dirty="0">
                <a:latin typeface="微软雅黑" panose="020B0503020204020204" pitchFamily="34" charset="-122"/>
                <a:ea typeface="微软雅黑" panose="020B0503020204020204" pitchFamily="34" charset="-122"/>
              </a:rPr>
              <a:t>测试升级后的软件或系统在性能方面是否有所提升或退化。</a:t>
            </a:r>
          </a:p>
          <a:p>
            <a:pPr algn="just">
              <a:lnSpc>
                <a:spcPct val="120000"/>
              </a:lnSpc>
            </a:pPr>
            <a:r>
              <a:rPr lang="zh-CN" altLang="en-US" sz="1600" dirty="0">
                <a:latin typeface="微软雅黑" panose="020B0503020204020204" pitchFamily="34" charset="-122"/>
                <a:ea typeface="微软雅黑" panose="020B0503020204020204" pitchFamily="34" charset="-122"/>
              </a:rPr>
              <a:t>包括对系统的响应速度、资源利用率、吞吐量等性能指标进行测试和比较，以确保新版本的性能满足用户的期望和需求。</a:t>
            </a:r>
            <a:endParaRPr lang="zh-CN" altLang="en-US" sz="1600" dirty="0"/>
          </a:p>
        </p:txBody>
      </p:sp>
      <p:sp>
        <p:nvSpPr>
          <p:cNvPr id="22" name="文本框 21"/>
          <p:cNvSpPr txBox="1"/>
          <p:nvPr/>
        </p:nvSpPr>
        <p:spPr>
          <a:xfrm>
            <a:off x="8478193" y="1915957"/>
            <a:ext cx="2452010" cy="2730619"/>
          </a:xfrm>
          <a:prstGeom prst="rect">
            <a:avLst/>
          </a:prstGeom>
          <a:noFill/>
        </p:spPr>
        <p:txBody>
          <a:bodyPr wrap="square" rtlCol="0">
            <a:spAutoFit/>
          </a:bodyPr>
          <a:lstStyle/>
          <a:p>
            <a:pPr algn="just">
              <a:lnSpc>
                <a:spcPct val="120000"/>
              </a:lnSpc>
            </a:pPr>
            <a:r>
              <a:rPr lang="zh-CN" altLang="en-US" sz="1600" dirty="0">
                <a:latin typeface="微软雅黑" panose="020B0503020204020204" pitchFamily="34" charset="-122"/>
                <a:ea typeface="微软雅黑" panose="020B0503020204020204" pitchFamily="34" charset="-122"/>
              </a:rPr>
              <a:t>测试升级后软件或系统的服务器功能，确保其能够稳定运行并满足预期的性能要求。</a:t>
            </a:r>
          </a:p>
          <a:p>
            <a:pPr algn="just">
              <a:lnSpc>
                <a:spcPct val="120000"/>
              </a:lnSpc>
            </a:pPr>
            <a:r>
              <a:rPr lang="zh-CN" altLang="en-US" sz="1600" dirty="0">
                <a:latin typeface="微软雅黑" panose="020B0503020204020204" pitchFamily="34" charset="-122"/>
                <a:ea typeface="微软雅黑" panose="020B0503020204020204" pitchFamily="34" charset="-122"/>
              </a:rPr>
              <a:t>包括服务器的稳定性测试、负载测试、安全性测试等，以验证服务器功能是否正常并且能够处理用户的请求和数据。</a:t>
            </a:r>
            <a:endParaRPr lang="zh-CN" altLang="en-US" sz="1600" dirty="0"/>
          </a:p>
        </p:txBody>
      </p:sp>
      <p:sp>
        <p:nvSpPr>
          <p:cNvPr id="19" name="文本框 18"/>
          <p:cNvSpPr txBox="1"/>
          <p:nvPr/>
        </p:nvSpPr>
        <p:spPr>
          <a:xfrm>
            <a:off x="10374297" y="6348101"/>
            <a:ext cx="1817703" cy="311568"/>
          </a:xfrm>
          <a:prstGeom prst="rect">
            <a:avLst/>
          </a:prstGeom>
          <a:noFill/>
        </p:spPr>
        <p:txBody>
          <a:bodyPr wrap="square" rtlCol="0">
            <a:spAutoFit/>
          </a:bodyPr>
          <a:lstStyle/>
          <a:p>
            <a:r>
              <a:rPr lang="en-US" altLang="zh-CN" sz="1400" dirty="0">
                <a:solidFill>
                  <a:srgbClr val="616C6F"/>
                </a:solidFill>
                <a:latin typeface="微软雅黑" panose="020B0503020204020204" pitchFamily="34" charset="-122"/>
                <a:ea typeface="微软雅黑" panose="020B0503020204020204" pitchFamily="34" charset="-122"/>
              </a:rPr>
              <a:t>xxxx</a:t>
            </a:r>
            <a:r>
              <a:rPr lang="zh-CN" altLang="en-US" sz="1400" dirty="0">
                <a:solidFill>
                  <a:srgbClr val="616C6F"/>
                </a:solidFill>
                <a:latin typeface="微软雅黑" panose="020B0503020204020204" pitchFamily="34" charset="-122"/>
                <a:ea typeface="微软雅黑" panose="020B0503020204020204" pitchFamily="34" charset="-122"/>
              </a:rPr>
              <a:t>有限公司</a:t>
            </a:r>
          </a:p>
        </p:txBody>
      </p:sp>
    </p:spTree>
    <p:extLst>
      <p:ext uri="{BB962C8B-B14F-4D97-AF65-F5344CB8AC3E}">
        <p14:creationId xmlns:p14="http://schemas.microsoft.com/office/powerpoint/2010/main" val="750022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VID20240509220652">
            <a:hlinkClick r:id="" action="ppaction://media"/>
            <a:extLst>
              <a:ext uri="{FF2B5EF4-FFF2-40B4-BE49-F238E27FC236}">
                <a16:creationId xmlns:a16="http://schemas.microsoft.com/office/drawing/2014/main" id="{251ED0AE-CBFD-3451-D7D5-FCCD8787C6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3110" y="16418"/>
            <a:ext cx="3848389" cy="6841582"/>
          </a:xfrm>
          <a:prstGeom prst="rect">
            <a:avLst/>
          </a:prstGeom>
        </p:spPr>
      </p:pic>
      <p:grpSp>
        <p:nvGrpSpPr>
          <p:cNvPr id="9" name="Group 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270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1305</TotalTime>
  <Words>653</Words>
  <Application>Microsoft Office PowerPoint</Application>
  <PresentationFormat>宽屏</PresentationFormat>
  <Paragraphs>62</Paragraphs>
  <Slides>11</Slides>
  <Notes>0</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Söhne</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Vodka</dc:creator>
  <cp:lastModifiedBy>Lin Monster</cp:lastModifiedBy>
  <cp:revision>228</cp:revision>
  <dcterms:created xsi:type="dcterms:W3CDTF">2016-04-27T07:34:26Z</dcterms:created>
  <dcterms:modified xsi:type="dcterms:W3CDTF">2024-05-09T15:29:11Z</dcterms:modified>
</cp:coreProperties>
</file>